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97" r:id="rId2"/>
    <p:sldId id="256" r:id="rId3"/>
    <p:sldId id="257" r:id="rId4"/>
    <p:sldId id="258" r:id="rId5"/>
    <p:sldId id="259" r:id="rId6"/>
    <p:sldId id="261" r:id="rId7"/>
    <p:sldId id="260" r:id="rId8"/>
    <p:sldId id="262" r:id="rId9"/>
    <p:sldId id="263" r:id="rId10"/>
    <p:sldId id="264" r:id="rId11"/>
    <p:sldId id="265" r:id="rId12"/>
    <p:sldId id="266" r:id="rId13"/>
    <p:sldId id="267" r:id="rId14"/>
    <p:sldId id="268" r:id="rId15"/>
    <p:sldId id="269" r:id="rId16"/>
    <p:sldId id="298" r:id="rId17"/>
    <p:sldId id="270" r:id="rId18"/>
    <p:sldId id="271" r:id="rId19"/>
    <p:sldId id="272" r:id="rId20"/>
    <p:sldId id="284" r:id="rId21"/>
    <p:sldId id="275" r:id="rId22"/>
    <p:sldId id="274" r:id="rId23"/>
    <p:sldId id="276" r:id="rId24"/>
    <p:sldId id="277" r:id="rId25"/>
    <p:sldId id="278" r:id="rId26"/>
    <p:sldId id="279" r:id="rId27"/>
    <p:sldId id="280" r:id="rId28"/>
    <p:sldId id="285" r:id="rId29"/>
    <p:sldId id="281" r:id="rId30"/>
    <p:sldId id="282" r:id="rId31"/>
    <p:sldId id="283" r:id="rId32"/>
    <p:sldId id="286" r:id="rId33"/>
    <p:sldId id="287" r:id="rId34"/>
    <p:sldId id="288" r:id="rId35"/>
    <p:sldId id="289" r:id="rId36"/>
    <p:sldId id="290" r:id="rId37"/>
    <p:sldId id="291" r:id="rId38"/>
    <p:sldId id="292" r:id="rId39"/>
    <p:sldId id="293" r:id="rId40"/>
    <p:sldId id="294" r:id="rId41"/>
    <p:sldId id="295" r:id="rId42"/>
    <p:sldId id="296" r:id="rId43"/>
  </p:sldIdLst>
  <p:sldSz cx="9144000" cy="6858000" type="screen4x3"/>
  <p:notesSz cx="6858000" cy="9144000"/>
  <p:defaultTextStyle>
    <a:defPPr>
      <a:defRPr lang="en-US"/>
    </a:defPPr>
    <a:lvl1pPr algn="l" rtl="0" fontAlgn="base">
      <a:spcBef>
        <a:spcPct val="0"/>
      </a:spcBef>
      <a:spcAft>
        <a:spcPct val="0"/>
      </a:spcAft>
      <a:defRPr sz="3200" kern="1200">
        <a:solidFill>
          <a:schemeClr val="tx1"/>
        </a:solidFill>
        <a:latin typeface="Comic Sans MS" charset="0"/>
        <a:ea typeface="ＭＳ Ｐゴシック" charset="0"/>
        <a:cs typeface="ＭＳ Ｐゴシック" charset="0"/>
      </a:defRPr>
    </a:lvl1pPr>
    <a:lvl2pPr marL="457200" algn="l" rtl="0" fontAlgn="base">
      <a:spcBef>
        <a:spcPct val="0"/>
      </a:spcBef>
      <a:spcAft>
        <a:spcPct val="0"/>
      </a:spcAft>
      <a:defRPr sz="3200" kern="1200">
        <a:solidFill>
          <a:schemeClr val="tx1"/>
        </a:solidFill>
        <a:latin typeface="Comic Sans MS" charset="0"/>
        <a:ea typeface="ＭＳ Ｐゴシック" charset="0"/>
        <a:cs typeface="ＭＳ Ｐゴシック" charset="0"/>
      </a:defRPr>
    </a:lvl2pPr>
    <a:lvl3pPr marL="914400" algn="l" rtl="0" fontAlgn="base">
      <a:spcBef>
        <a:spcPct val="0"/>
      </a:spcBef>
      <a:spcAft>
        <a:spcPct val="0"/>
      </a:spcAft>
      <a:defRPr sz="3200" kern="1200">
        <a:solidFill>
          <a:schemeClr val="tx1"/>
        </a:solidFill>
        <a:latin typeface="Comic Sans MS" charset="0"/>
        <a:ea typeface="ＭＳ Ｐゴシック" charset="0"/>
        <a:cs typeface="ＭＳ Ｐゴシック" charset="0"/>
      </a:defRPr>
    </a:lvl3pPr>
    <a:lvl4pPr marL="1371600" algn="l" rtl="0" fontAlgn="base">
      <a:spcBef>
        <a:spcPct val="0"/>
      </a:spcBef>
      <a:spcAft>
        <a:spcPct val="0"/>
      </a:spcAft>
      <a:defRPr sz="3200" kern="1200">
        <a:solidFill>
          <a:schemeClr val="tx1"/>
        </a:solidFill>
        <a:latin typeface="Comic Sans MS" charset="0"/>
        <a:ea typeface="ＭＳ Ｐゴシック" charset="0"/>
        <a:cs typeface="ＭＳ Ｐゴシック" charset="0"/>
      </a:defRPr>
    </a:lvl4pPr>
    <a:lvl5pPr marL="1828800" algn="l" rtl="0" fontAlgn="base">
      <a:spcBef>
        <a:spcPct val="0"/>
      </a:spcBef>
      <a:spcAft>
        <a:spcPct val="0"/>
      </a:spcAft>
      <a:defRPr sz="3200"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sz="3200"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sz="3200"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sz="3200"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sz="3200" kern="1200">
        <a:solidFill>
          <a:schemeClr val="tx1"/>
        </a:solidFill>
        <a:latin typeface="Comic Sans M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000099"/>
    <a:srgbClr val="008000"/>
    <a:srgbClr val="D60093"/>
    <a:srgbClr val="CCFF99"/>
    <a:srgbClr val="CCECFF"/>
    <a:srgbClr val="CCFFCC"/>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9"/>
    <p:restoredTop sz="94648"/>
  </p:normalViewPr>
  <p:slideViewPr>
    <p:cSldViewPr>
      <p:cViewPr varScale="1">
        <p:scale>
          <a:sx n="107" d="100"/>
          <a:sy n="107" d="100"/>
        </p:scale>
        <p:origin x="992"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smtClean="0">
                <a:cs typeface="+mn-cs"/>
              </a:defRPr>
            </a:lvl1pPr>
          </a:lstStyle>
          <a:p>
            <a:pPr>
              <a:defRPr/>
            </a:pPr>
            <a:endParaRPr lang="en-US"/>
          </a:p>
        </p:txBody>
      </p:sp>
      <p:sp>
        <p:nvSpPr>
          <p:cNvPr id="45059" name="Rectangle 3"/>
          <p:cNvSpPr>
            <a:spLocks noGrp="1" noChangeArrowheads="1"/>
          </p:cNvSpPr>
          <p:nvPr>
            <p:ph type="dt" idx="1"/>
          </p:nvPr>
        </p:nvSpPr>
        <p:spPr bwMode="auto">
          <a:xfrm>
            <a:off x="3886200" y="0"/>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cs typeface="+mn-cs"/>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4506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5062" name="Rectangle 6"/>
          <p:cNvSpPr>
            <a:spLocks noGrp="1" noChangeArrowheads="1"/>
          </p:cNvSpPr>
          <p:nvPr>
            <p:ph type="ftr" sz="quarter" idx="4"/>
          </p:nvPr>
        </p:nvSpPr>
        <p:spPr bwMode="auto">
          <a:xfrm>
            <a:off x="0" y="8686800"/>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smtClean="0">
                <a:cs typeface="+mn-cs"/>
              </a:defRPr>
            </a:lvl1pPr>
          </a:lstStyle>
          <a:p>
            <a:pPr>
              <a:defRPr/>
            </a:pPr>
            <a:endParaRPr lang="en-US"/>
          </a:p>
        </p:txBody>
      </p:sp>
      <p:sp>
        <p:nvSpPr>
          <p:cNvPr id="4506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cs typeface="+mn-cs"/>
              </a:defRPr>
            </a:lvl1pPr>
          </a:lstStyle>
          <a:p>
            <a:pPr>
              <a:defRPr/>
            </a:pPr>
            <a:fld id="{7B6A4594-DF3F-B44D-AAE0-386AD90042E4}" type="slidenum">
              <a:rPr lang="en-US"/>
              <a:pPr>
                <a:defRPr/>
              </a:pPr>
              <a:t>‹#›</a:t>
            </a:fld>
            <a:endParaRPr lang="en-US"/>
          </a:p>
        </p:txBody>
      </p:sp>
    </p:spTree>
    <p:extLst>
      <p:ext uri="{BB962C8B-B14F-4D97-AF65-F5344CB8AC3E}">
        <p14:creationId xmlns:p14="http://schemas.microsoft.com/office/powerpoint/2010/main" val="12077362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892E019-C6EB-DB4B-BCC4-E60097FB11CF}" type="slidenum">
              <a:rPr lang="en-US"/>
              <a:pPr>
                <a:defRPr/>
              </a:pPr>
              <a:t>1</a:t>
            </a:fld>
            <a:endParaRPr lang="en-US"/>
          </a:p>
        </p:txBody>
      </p:sp>
      <p:sp>
        <p:nvSpPr>
          <p:cNvPr id="46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60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E8ED11B-4D05-6C4C-BED0-BA4274CDB2CC}" type="slidenum">
              <a:rPr lang="en-US"/>
              <a:pPr>
                <a:defRPr/>
              </a:pPr>
              <a:t>10</a:t>
            </a:fld>
            <a:endParaRPr lang="en-US"/>
          </a:p>
        </p:txBody>
      </p:sp>
      <p:sp>
        <p:nvSpPr>
          <p:cNvPr id="55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52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A64E57F-FF7A-E946-97A0-EB1CA5BF9E53}" type="slidenum">
              <a:rPr lang="en-US"/>
              <a:pPr>
                <a:defRPr/>
              </a:pPr>
              <a:t>11</a:t>
            </a:fld>
            <a:endParaRPr lang="en-US"/>
          </a:p>
        </p:txBody>
      </p:sp>
      <p:sp>
        <p:nvSpPr>
          <p:cNvPr id="56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63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0F902CC-3402-7D4D-B1D2-915C32C05273}" type="slidenum">
              <a:rPr lang="en-US"/>
              <a:pPr>
                <a:defRPr/>
              </a:pPr>
              <a:t>12</a:t>
            </a:fld>
            <a:endParaRPr lang="en-US"/>
          </a:p>
        </p:txBody>
      </p:sp>
      <p:sp>
        <p:nvSpPr>
          <p:cNvPr id="573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73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9094476-5B2B-0D42-9D40-104426DF566D}" type="slidenum">
              <a:rPr lang="en-US"/>
              <a:pPr>
                <a:defRPr/>
              </a:pPr>
              <a:t>13</a:t>
            </a:fld>
            <a:endParaRPr lang="en-US"/>
          </a:p>
        </p:txBody>
      </p:sp>
      <p:sp>
        <p:nvSpPr>
          <p:cNvPr id="58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83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DE3E4FF-6BFF-F24C-AEA2-8F2EECD048CE}" type="slidenum">
              <a:rPr lang="en-US"/>
              <a:pPr>
                <a:defRPr/>
              </a:pPr>
              <a:t>14</a:t>
            </a:fld>
            <a:endParaRPr lang="en-US"/>
          </a:p>
        </p:txBody>
      </p:sp>
      <p:sp>
        <p:nvSpPr>
          <p:cNvPr id="59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93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3229574-C0B1-214F-8316-935CC308477F}" type="slidenum">
              <a:rPr lang="en-US"/>
              <a:pPr>
                <a:defRPr/>
              </a:pPr>
              <a:t>15</a:t>
            </a:fld>
            <a:endParaRPr lang="en-US"/>
          </a:p>
        </p:txBody>
      </p:sp>
      <p:sp>
        <p:nvSpPr>
          <p:cNvPr id="604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04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0EA8A2C-348B-4547-A4FB-11440579EF3E}" type="slidenum">
              <a:rPr lang="en-US"/>
              <a:pPr>
                <a:defRPr/>
              </a:pPr>
              <a:t>17</a:t>
            </a:fld>
            <a:endParaRPr lang="en-US"/>
          </a:p>
        </p:txBody>
      </p:sp>
      <p:sp>
        <p:nvSpPr>
          <p:cNvPr id="61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4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65CD711-F190-A149-A271-E0CA42EF333E}" type="slidenum">
              <a:rPr lang="en-US"/>
              <a:pPr>
                <a:defRPr/>
              </a:pPr>
              <a:t>18</a:t>
            </a:fld>
            <a:endParaRPr lang="en-US"/>
          </a:p>
        </p:txBody>
      </p:sp>
      <p:sp>
        <p:nvSpPr>
          <p:cNvPr id="62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24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9E30675-D542-8249-8AF3-716D43EE42F9}" type="slidenum">
              <a:rPr lang="en-US"/>
              <a:pPr>
                <a:defRPr/>
              </a:pPr>
              <a:t>19</a:t>
            </a:fld>
            <a:endParaRPr lang="en-US"/>
          </a:p>
        </p:txBody>
      </p:sp>
      <p:sp>
        <p:nvSpPr>
          <p:cNvPr id="6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34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3A2F70C-8455-B74E-ABFC-50B906B1DE8E}" type="slidenum">
              <a:rPr lang="en-US"/>
              <a:pPr>
                <a:defRPr/>
              </a:pPr>
              <a:t>20</a:t>
            </a:fld>
            <a:endParaRPr lang="en-US"/>
          </a:p>
        </p:txBody>
      </p:sp>
      <p:sp>
        <p:nvSpPr>
          <p:cNvPr id="65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55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253C2EE-3994-0E46-A05C-69D0B1A9C84F}" type="slidenum">
              <a:rPr lang="en-US"/>
              <a:pPr>
                <a:defRPr/>
              </a:pPr>
              <a:t>2</a:t>
            </a:fld>
            <a:endParaRPr lang="en-US"/>
          </a:p>
        </p:txBody>
      </p:sp>
      <p:sp>
        <p:nvSpPr>
          <p:cNvPr id="47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71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3A6E137-227F-B34F-8AF0-6AF85F7E52B4}" type="slidenum">
              <a:rPr lang="en-US"/>
              <a:pPr>
                <a:defRPr/>
              </a:pPr>
              <a:t>21</a:t>
            </a:fld>
            <a:endParaRPr lang="en-US"/>
          </a:p>
        </p:txBody>
      </p:sp>
      <p:sp>
        <p:nvSpPr>
          <p:cNvPr id="66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6563"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D7AC2BA-1021-EC48-8C54-A4FBE509B037}" type="slidenum">
              <a:rPr lang="en-US"/>
              <a:pPr>
                <a:defRPr/>
              </a:pPr>
              <a:t>22</a:t>
            </a:fld>
            <a:endParaRPr lang="en-US"/>
          </a:p>
        </p:txBody>
      </p:sp>
      <p:sp>
        <p:nvSpPr>
          <p:cNvPr id="67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75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6CD7362-7EDB-6541-9467-A5CE8E80DDEB}" type="slidenum">
              <a:rPr lang="en-US"/>
              <a:pPr>
                <a:defRPr/>
              </a:pPr>
              <a:t>23</a:t>
            </a:fld>
            <a:endParaRPr lang="en-US"/>
          </a:p>
        </p:txBody>
      </p:sp>
      <p:sp>
        <p:nvSpPr>
          <p:cNvPr id="6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48EB414-8C9F-3B4C-A9D0-346DB1C4F1DA}" type="slidenum">
              <a:rPr lang="en-US"/>
              <a:pPr>
                <a:defRPr/>
              </a:pPr>
              <a:t>24</a:t>
            </a:fld>
            <a:endParaRPr lang="en-US"/>
          </a:p>
        </p:txBody>
      </p:sp>
      <p:sp>
        <p:nvSpPr>
          <p:cNvPr id="69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6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4449847-088F-8A4C-96F6-06D0F83B5534}" type="slidenum">
              <a:rPr lang="en-US"/>
              <a:pPr>
                <a:defRPr/>
              </a:pPr>
              <a:t>25</a:t>
            </a:fld>
            <a:endParaRPr lang="en-US"/>
          </a:p>
        </p:txBody>
      </p:sp>
      <p:sp>
        <p:nvSpPr>
          <p:cNvPr id="70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6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99AE12F-C8C7-1D47-9FB3-A5BD4F9373B3}" type="slidenum">
              <a:rPr lang="en-US"/>
              <a:pPr>
                <a:defRPr/>
              </a:pPr>
              <a:t>26</a:t>
            </a:fld>
            <a:endParaRPr lang="en-US"/>
          </a:p>
        </p:txBody>
      </p:sp>
      <p:sp>
        <p:nvSpPr>
          <p:cNvPr id="71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6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0159F9B-D9E2-BD4F-A194-189D77F98E48}" type="slidenum">
              <a:rPr lang="en-US"/>
              <a:pPr>
                <a:defRPr/>
              </a:pPr>
              <a:t>27</a:t>
            </a:fld>
            <a:endParaRPr lang="en-US"/>
          </a:p>
        </p:txBody>
      </p:sp>
      <p:sp>
        <p:nvSpPr>
          <p:cNvPr id="72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27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BECB84C-3167-6249-A1B2-598235F62805}" type="slidenum">
              <a:rPr lang="en-US"/>
              <a:pPr>
                <a:defRPr/>
              </a:pPr>
              <a:t>28</a:t>
            </a:fld>
            <a:endParaRPr lang="en-US"/>
          </a:p>
        </p:txBody>
      </p:sp>
      <p:sp>
        <p:nvSpPr>
          <p:cNvPr id="73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37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516E246-FAC5-004A-B4E9-38DFDBC24E1A}" type="slidenum">
              <a:rPr lang="en-US"/>
              <a:pPr>
                <a:defRPr/>
              </a:pPr>
              <a:t>29</a:t>
            </a:fld>
            <a:endParaRPr lang="en-US"/>
          </a:p>
        </p:txBody>
      </p:sp>
      <p:sp>
        <p:nvSpPr>
          <p:cNvPr id="74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47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FEB5C3-AB1F-FA44-BF21-F657E51EF374}" type="slidenum">
              <a:rPr lang="en-US"/>
              <a:pPr>
                <a:defRPr/>
              </a:pPr>
              <a:t>30</a:t>
            </a:fld>
            <a:endParaRPr lang="en-US"/>
          </a:p>
        </p:txBody>
      </p:sp>
      <p:sp>
        <p:nvSpPr>
          <p:cNvPr id="75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CBE61FE-7566-7F41-BBB4-BBA5442D039E}" type="slidenum">
              <a:rPr lang="en-US"/>
              <a:pPr>
                <a:defRPr/>
              </a:pPr>
              <a:t>3</a:t>
            </a:fld>
            <a:endParaRPr lang="en-US"/>
          </a:p>
        </p:txBody>
      </p:sp>
      <p:sp>
        <p:nvSpPr>
          <p:cNvPr id="48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81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8B629B3-BFFE-5946-B2B7-F42A4D1C4073}" type="slidenum">
              <a:rPr lang="en-US"/>
              <a:pPr>
                <a:defRPr/>
              </a:pPr>
              <a:t>31</a:t>
            </a:fld>
            <a:endParaRPr lang="en-US"/>
          </a:p>
        </p:txBody>
      </p:sp>
      <p:sp>
        <p:nvSpPr>
          <p:cNvPr id="76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68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E2D6070-69E5-554D-A5C2-C38BDC9CDDC4}" type="slidenum">
              <a:rPr lang="en-US"/>
              <a:pPr>
                <a:defRPr/>
              </a:pPr>
              <a:t>32</a:t>
            </a:fld>
            <a:endParaRPr lang="en-US"/>
          </a:p>
        </p:txBody>
      </p:sp>
      <p:sp>
        <p:nvSpPr>
          <p:cNvPr id="77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78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5B475FD-65C4-2548-B04F-E2930BF2E78E}" type="slidenum">
              <a:rPr lang="en-US"/>
              <a:pPr>
                <a:defRPr/>
              </a:pPr>
              <a:t>33</a:t>
            </a:fld>
            <a:endParaRPr lang="en-US"/>
          </a:p>
        </p:txBody>
      </p:sp>
      <p:sp>
        <p:nvSpPr>
          <p:cNvPr id="78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88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0B8A4E7-8C9D-C74E-AC05-1147F4A5EA0C}" type="slidenum">
              <a:rPr lang="en-US"/>
              <a:pPr>
                <a:defRPr/>
              </a:pPr>
              <a:t>34</a:t>
            </a:fld>
            <a:endParaRPr lang="en-US"/>
          </a:p>
        </p:txBody>
      </p:sp>
      <p:sp>
        <p:nvSpPr>
          <p:cNvPr id="79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98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3FF6B2D-328B-F247-AE45-D2C5C21DA7B4}" type="slidenum">
              <a:rPr lang="en-US"/>
              <a:pPr>
                <a:defRPr/>
              </a:pPr>
              <a:t>35</a:t>
            </a:fld>
            <a:endParaRPr lang="en-US"/>
          </a:p>
        </p:txBody>
      </p:sp>
      <p:sp>
        <p:nvSpPr>
          <p:cNvPr id="80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08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8D37F67-2F46-FB45-9DD8-F65882E9046D}" type="slidenum">
              <a:rPr lang="en-US"/>
              <a:pPr>
                <a:defRPr/>
              </a:pPr>
              <a:t>36</a:t>
            </a:fld>
            <a:endParaRPr lang="en-US"/>
          </a:p>
        </p:txBody>
      </p:sp>
      <p:sp>
        <p:nvSpPr>
          <p:cNvPr id="81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19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7E7D8E2-4901-714B-9CE5-5E22711A0F52}" type="slidenum">
              <a:rPr lang="en-US"/>
              <a:pPr>
                <a:defRPr/>
              </a:pPr>
              <a:t>37</a:t>
            </a:fld>
            <a:endParaRPr lang="en-US"/>
          </a:p>
        </p:txBody>
      </p:sp>
      <p:sp>
        <p:nvSpPr>
          <p:cNvPr id="82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29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93D2F5C-6FF6-9F4E-B9DD-48DC75E2043F}" type="slidenum">
              <a:rPr lang="en-US"/>
              <a:pPr>
                <a:defRPr/>
              </a:pPr>
              <a:t>38</a:t>
            </a:fld>
            <a:endParaRPr lang="en-US"/>
          </a:p>
        </p:txBody>
      </p:sp>
      <p:sp>
        <p:nvSpPr>
          <p:cNvPr id="83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39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8C9B581-6511-7441-B429-872ECA5BA870}" type="slidenum">
              <a:rPr lang="en-US"/>
              <a:pPr>
                <a:defRPr/>
              </a:pPr>
              <a:t>39</a:t>
            </a:fld>
            <a:endParaRPr lang="en-US"/>
          </a:p>
        </p:txBody>
      </p:sp>
      <p:sp>
        <p:nvSpPr>
          <p:cNvPr id="84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49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8F6A748-6BD8-8A48-B23E-8F526000CDCB}" type="slidenum">
              <a:rPr lang="en-US"/>
              <a:pPr>
                <a:defRPr/>
              </a:pPr>
              <a:t>40</a:t>
            </a:fld>
            <a:endParaRPr lang="en-US"/>
          </a:p>
        </p:txBody>
      </p:sp>
      <p:sp>
        <p:nvSpPr>
          <p:cNvPr id="86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60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39B99C1-6B14-8046-80DD-9C3EBD3951B3}" type="slidenum">
              <a:rPr lang="en-US"/>
              <a:pPr>
                <a:defRPr/>
              </a:pPr>
              <a:t>4</a:t>
            </a:fld>
            <a:endParaRPr lang="en-US"/>
          </a:p>
        </p:txBody>
      </p:sp>
      <p:sp>
        <p:nvSpPr>
          <p:cNvPr id="49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91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E294C70-5DD1-8346-81ED-1D7D3938F88F}" type="slidenum">
              <a:rPr lang="en-US"/>
              <a:pPr>
                <a:defRPr/>
              </a:pPr>
              <a:t>41</a:t>
            </a:fld>
            <a:endParaRPr lang="en-US"/>
          </a:p>
        </p:txBody>
      </p:sp>
      <p:sp>
        <p:nvSpPr>
          <p:cNvPr id="87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70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950E44E-57A5-994B-AE0D-EDBEED648FB6}" type="slidenum">
              <a:rPr lang="en-US"/>
              <a:pPr>
                <a:defRPr/>
              </a:pPr>
              <a:t>42</a:t>
            </a:fld>
            <a:endParaRPr lang="en-US"/>
          </a:p>
        </p:txBody>
      </p:sp>
      <p:sp>
        <p:nvSpPr>
          <p:cNvPr id="88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80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45E6A6D-A0B5-F244-85BA-B222758A9477}" type="slidenum">
              <a:rPr lang="en-US"/>
              <a:pPr>
                <a:defRPr/>
              </a:pPr>
              <a:t>5</a:t>
            </a:fld>
            <a:endParaRPr lang="en-US"/>
          </a:p>
        </p:txBody>
      </p:sp>
      <p:sp>
        <p:nvSpPr>
          <p:cNvPr id="50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2325FC8-5CAA-AC46-9A5A-2CCA79FD697F}" type="slidenum">
              <a:rPr lang="en-US"/>
              <a:pPr>
                <a:defRPr/>
              </a:pPr>
              <a:t>6</a:t>
            </a:fld>
            <a:endParaRPr lang="en-US"/>
          </a:p>
        </p:txBody>
      </p:sp>
      <p:sp>
        <p:nvSpPr>
          <p:cNvPr id="51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12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4DC7EE-7E38-9549-866C-D9F3CEC05090}" type="slidenum">
              <a:rPr lang="en-US"/>
              <a:pPr>
                <a:defRPr/>
              </a:pPr>
              <a:t>7</a:t>
            </a:fld>
            <a:endParaRPr lang="en-US"/>
          </a:p>
        </p:txBody>
      </p:sp>
      <p:sp>
        <p:nvSpPr>
          <p:cNvPr id="52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22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A73D9CF-B022-4F42-86BF-F3B735C611DB}" type="slidenum">
              <a:rPr lang="en-US"/>
              <a:pPr>
                <a:defRPr/>
              </a:pPr>
              <a:t>8</a:t>
            </a:fld>
            <a:endParaRPr lang="en-US"/>
          </a:p>
        </p:txBody>
      </p:sp>
      <p:sp>
        <p:nvSpPr>
          <p:cNvPr id="532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32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CFBCC49-5F1A-2445-8DA2-1C3B718510B4}" type="slidenum">
              <a:rPr lang="en-US"/>
              <a:pPr>
                <a:defRPr/>
              </a:pPr>
              <a:t>9</a:t>
            </a:fld>
            <a:endParaRPr lang="en-US"/>
          </a:p>
        </p:txBody>
      </p:sp>
      <p:sp>
        <p:nvSpPr>
          <p:cNvPr id="54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42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400571-E0DC-134F-BFCA-D7CC18F87345}" type="slidenum">
              <a:rPr lang="en-US"/>
              <a:pPr>
                <a:defRPr/>
              </a:pPr>
              <a:t>‹#›</a:t>
            </a:fld>
            <a:endParaRPr lang="en-US"/>
          </a:p>
        </p:txBody>
      </p:sp>
    </p:spTree>
    <p:extLst>
      <p:ext uri="{BB962C8B-B14F-4D97-AF65-F5344CB8AC3E}">
        <p14:creationId xmlns:p14="http://schemas.microsoft.com/office/powerpoint/2010/main" val="3680778952"/>
      </p:ext>
    </p:extLst>
  </p:cSld>
  <p:clrMapOvr>
    <a:masterClrMapping/>
  </p:clrMapOvr>
  <p:transition spd="med">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93B0D7-F511-2549-A370-DAFF76B7E6ED}" type="slidenum">
              <a:rPr lang="en-US"/>
              <a:pPr>
                <a:defRPr/>
              </a:pPr>
              <a:t>‹#›</a:t>
            </a:fld>
            <a:endParaRPr lang="en-US"/>
          </a:p>
        </p:txBody>
      </p:sp>
    </p:spTree>
    <p:extLst>
      <p:ext uri="{BB962C8B-B14F-4D97-AF65-F5344CB8AC3E}">
        <p14:creationId xmlns:p14="http://schemas.microsoft.com/office/powerpoint/2010/main" val="722725376"/>
      </p:ext>
    </p:extLst>
  </p:cSld>
  <p:clrMapOvr>
    <a:masterClrMapping/>
  </p:clrMapOvr>
  <p:transition spd="med">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158A3E-56C7-6B41-9C45-C902BB6C4763}" type="slidenum">
              <a:rPr lang="en-US"/>
              <a:pPr>
                <a:defRPr/>
              </a:pPr>
              <a:t>‹#›</a:t>
            </a:fld>
            <a:endParaRPr lang="en-US"/>
          </a:p>
        </p:txBody>
      </p:sp>
    </p:spTree>
    <p:extLst>
      <p:ext uri="{BB962C8B-B14F-4D97-AF65-F5344CB8AC3E}">
        <p14:creationId xmlns:p14="http://schemas.microsoft.com/office/powerpoint/2010/main" val="3226215809"/>
      </p:ext>
    </p:extLst>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B651B1-6753-1944-A7EF-ED376C52385D}" type="slidenum">
              <a:rPr lang="en-US"/>
              <a:pPr>
                <a:defRPr/>
              </a:pPr>
              <a:t>‹#›</a:t>
            </a:fld>
            <a:endParaRPr lang="en-US"/>
          </a:p>
        </p:txBody>
      </p:sp>
    </p:spTree>
    <p:extLst>
      <p:ext uri="{BB962C8B-B14F-4D97-AF65-F5344CB8AC3E}">
        <p14:creationId xmlns:p14="http://schemas.microsoft.com/office/powerpoint/2010/main" val="1265515630"/>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642BE1-B439-4947-81F5-875D273F8437}" type="slidenum">
              <a:rPr lang="en-US"/>
              <a:pPr>
                <a:defRPr/>
              </a:pPr>
              <a:t>‹#›</a:t>
            </a:fld>
            <a:endParaRPr lang="en-US"/>
          </a:p>
        </p:txBody>
      </p:sp>
    </p:spTree>
    <p:extLst>
      <p:ext uri="{BB962C8B-B14F-4D97-AF65-F5344CB8AC3E}">
        <p14:creationId xmlns:p14="http://schemas.microsoft.com/office/powerpoint/2010/main" val="990965804"/>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4CE2F5-5483-4044-B663-365575E2448E}" type="slidenum">
              <a:rPr lang="en-US"/>
              <a:pPr>
                <a:defRPr/>
              </a:pPr>
              <a:t>‹#›</a:t>
            </a:fld>
            <a:endParaRPr lang="en-US"/>
          </a:p>
        </p:txBody>
      </p:sp>
    </p:spTree>
    <p:extLst>
      <p:ext uri="{BB962C8B-B14F-4D97-AF65-F5344CB8AC3E}">
        <p14:creationId xmlns:p14="http://schemas.microsoft.com/office/powerpoint/2010/main" val="218864181"/>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D680E65-783E-5D4C-925A-AE7251B692F6}" type="slidenum">
              <a:rPr lang="en-US"/>
              <a:pPr>
                <a:defRPr/>
              </a:pPr>
              <a:t>‹#›</a:t>
            </a:fld>
            <a:endParaRPr lang="en-US"/>
          </a:p>
        </p:txBody>
      </p:sp>
    </p:spTree>
    <p:extLst>
      <p:ext uri="{BB962C8B-B14F-4D97-AF65-F5344CB8AC3E}">
        <p14:creationId xmlns:p14="http://schemas.microsoft.com/office/powerpoint/2010/main" val="4047864401"/>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2F7A23A-2774-614D-87A4-420FA2A4F1EE}" type="slidenum">
              <a:rPr lang="en-US"/>
              <a:pPr>
                <a:defRPr/>
              </a:pPr>
              <a:t>‹#›</a:t>
            </a:fld>
            <a:endParaRPr lang="en-US"/>
          </a:p>
        </p:txBody>
      </p:sp>
    </p:spTree>
    <p:extLst>
      <p:ext uri="{BB962C8B-B14F-4D97-AF65-F5344CB8AC3E}">
        <p14:creationId xmlns:p14="http://schemas.microsoft.com/office/powerpoint/2010/main" val="1063617907"/>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A98E139-1BE0-CB48-B5F2-FD4CB1805E04}" type="slidenum">
              <a:rPr lang="en-US"/>
              <a:pPr>
                <a:defRPr/>
              </a:pPr>
              <a:t>‹#›</a:t>
            </a:fld>
            <a:endParaRPr lang="en-US"/>
          </a:p>
        </p:txBody>
      </p:sp>
    </p:spTree>
    <p:extLst>
      <p:ext uri="{BB962C8B-B14F-4D97-AF65-F5344CB8AC3E}">
        <p14:creationId xmlns:p14="http://schemas.microsoft.com/office/powerpoint/2010/main" val="2202400797"/>
      </p:ext>
    </p:extLst>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B079A6-EDCF-F841-8CF6-497CF0EF5FB5}" type="slidenum">
              <a:rPr lang="en-US"/>
              <a:pPr>
                <a:defRPr/>
              </a:pPr>
              <a:t>‹#›</a:t>
            </a:fld>
            <a:endParaRPr lang="en-US"/>
          </a:p>
        </p:txBody>
      </p:sp>
    </p:spTree>
    <p:extLst>
      <p:ext uri="{BB962C8B-B14F-4D97-AF65-F5344CB8AC3E}">
        <p14:creationId xmlns:p14="http://schemas.microsoft.com/office/powerpoint/2010/main" val="2277753570"/>
      </p:ext>
    </p:extLst>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86738E-8846-A14F-B0B6-2B5AA8C76443}" type="slidenum">
              <a:rPr lang="en-US"/>
              <a:pPr>
                <a:defRPr/>
              </a:pPr>
              <a:t>‹#›</a:t>
            </a:fld>
            <a:endParaRPr lang="en-US"/>
          </a:p>
        </p:txBody>
      </p:sp>
    </p:spTree>
    <p:extLst>
      <p:ext uri="{BB962C8B-B14F-4D97-AF65-F5344CB8AC3E}">
        <p14:creationId xmlns:p14="http://schemas.microsoft.com/office/powerpoint/2010/main" val="1559167841"/>
      </p:ext>
    </p:extLst>
  </p:cSld>
  <p:clrMapOvr>
    <a:masterClrMapping/>
  </p:clrMapOvr>
  <p:transition spd="med">
    <p:zoom/>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mn-lt"/>
                <a:cs typeface="+mn-cs"/>
              </a:defRPr>
            </a:lvl1pPr>
          </a:lstStyle>
          <a:p>
            <a:pPr>
              <a:defRPr/>
            </a:pPr>
            <a:fld id="{CCF57EA7-FB5B-6445-AD15-FEF5033B4B1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zoom/>
  </p:transition>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16.jpeg"/><Relationship Id="rId6" Type="http://schemas.openxmlformats.org/officeDocument/2006/relationships/image" Target="../media/image25.jpeg"/><Relationship Id="rId7" Type="http://schemas.openxmlformats.org/officeDocument/2006/relationships/image" Target="../media/image26.jpe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30.jpe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jpeg"/><Relationship Id="rId6" Type="http://schemas.openxmlformats.org/officeDocument/2006/relationships/image" Target="../media/image34.jpeg"/><Relationship Id="rId7"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image" Target="../media/image37.jpeg"/><Relationship Id="rId6" Type="http://schemas.openxmlformats.org/officeDocument/2006/relationships/image" Target="../media/image38.jpe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39.jpe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5" Type="http://schemas.openxmlformats.org/officeDocument/2006/relationships/image" Target="../media/image40.jpeg"/><Relationship Id="rId6" Type="http://schemas.openxmlformats.org/officeDocument/2006/relationships/image" Target="../media/image41.jpeg"/><Relationship Id="rId7" Type="http://schemas.openxmlformats.org/officeDocument/2006/relationships/image" Target="../media/image42.jpe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jpeg"/><Relationship Id="rId5" Type="http://schemas.openxmlformats.org/officeDocument/2006/relationships/image" Target="../media/image45.jpe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46.jpeg"/></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7.jpe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4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jpeg"/><Relationship Id="rId5" Type="http://schemas.openxmlformats.org/officeDocument/2006/relationships/image" Target="../media/image50.jpeg"/><Relationship Id="rId6" Type="http://schemas.openxmlformats.org/officeDocument/2006/relationships/image" Target="../media/image51.jpeg"/><Relationship Id="rId7" Type="http://schemas.openxmlformats.org/officeDocument/2006/relationships/image" Target="../media/image52.jpeg"/><Relationship Id="rId8" Type="http://schemas.openxmlformats.org/officeDocument/2006/relationships/image" Target="../media/image53.jpeg"/><Relationship Id="rId9" Type="http://schemas.openxmlformats.org/officeDocument/2006/relationships/image" Target="../media/image54.jpe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55.jpeg"/><Relationship Id="rId4" Type="http://schemas.openxmlformats.org/officeDocument/2006/relationships/image" Target="../media/image46.jpeg"/><Relationship Id="rId5" Type="http://schemas.openxmlformats.org/officeDocument/2006/relationships/image" Target="../media/image56.jpeg"/><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4" Type="http://schemas.openxmlformats.org/officeDocument/2006/relationships/image" Target="../media/image57.jpeg"/><Relationship Id="rId5" Type="http://schemas.openxmlformats.org/officeDocument/2006/relationships/image" Target="../media/image58.jpeg"/><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58.jpeg"/><Relationship Id="rId4" Type="http://schemas.openxmlformats.org/officeDocument/2006/relationships/image" Target="../media/image59.jpeg"/><Relationship Id="rId5" Type="http://schemas.openxmlformats.org/officeDocument/2006/relationships/image" Target="../media/image60.jpeg"/><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image" Target="../media/image61.jpeg"/><Relationship Id="rId4" Type="http://schemas.openxmlformats.org/officeDocument/2006/relationships/image" Target="../media/image62.jpeg"/><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63.jpeg"/><Relationship Id="rId5" Type="http://schemas.openxmlformats.org/officeDocument/2006/relationships/image" Target="../media/image64.jpeg"/><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65.jpeg"/></Relationships>
</file>

<file path=ppt/slides/_rels/slide34.xml.rels><?xml version="1.0" encoding="UTF-8" standalone="yes"?>
<Relationships xmlns="http://schemas.openxmlformats.org/package/2006/relationships"><Relationship Id="rId3" Type="http://schemas.openxmlformats.org/officeDocument/2006/relationships/image" Target="../media/image66.jpeg"/><Relationship Id="rId4"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6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68.jpeg"/></Relationships>
</file>

<file path=ppt/slides/_rels/slide37.xml.rels><?xml version="1.0" encoding="UTF-8" standalone="yes"?>
<Relationships xmlns="http://schemas.openxmlformats.org/package/2006/relationships"><Relationship Id="rId3" Type="http://schemas.openxmlformats.org/officeDocument/2006/relationships/image" Target="../media/image69.jpeg"/><Relationship Id="rId4" Type="http://schemas.openxmlformats.org/officeDocument/2006/relationships/image" Target="../media/image70.jpeg"/><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3" Type="http://schemas.openxmlformats.org/officeDocument/2006/relationships/image" Target="../media/image71.jpeg"/><Relationship Id="rId4" Type="http://schemas.openxmlformats.org/officeDocument/2006/relationships/image" Target="../media/image72.jpeg"/><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3" Type="http://schemas.openxmlformats.org/officeDocument/2006/relationships/image" Target="../media/image69.jpeg"/><Relationship Id="rId4" Type="http://schemas.openxmlformats.org/officeDocument/2006/relationships/image" Target="../media/image73.jpeg"/><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4" Type="http://schemas.openxmlformats.org/officeDocument/2006/relationships/slide" Target="slide32.xml"/><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jpeg"/><Relationship Id="rId8" Type="http://schemas.openxmlformats.org/officeDocument/2006/relationships/image" Target="../media/image12.jpeg"/><Relationship Id="rId9" Type="http://schemas.openxmlformats.org/officeDocument/2006/relationships/image" Target="../media/image13.jpeg"/><Relationship Id="rId10"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14.jpeg"/></Relationships>
</file>

<file path=ppt/slides/_rels/slide41.xml.rels><?xml version="1.0" encoding="UTF-8" standalone="yes"?>
<Relationships xmlns="http://schemas.openxmlformats.org/package/2006/relationships"><Relationship Id="rId3" Type="http://schemas.openxmlformats.org/officeDocument/2006/relationships/image" Target="../media/image74.jpeg"/><Relationship Id="rId4" Type="http://schemas.openxmlformats.org/officeDocument/2006/relationships/image" Target="../media/image75.jpeg"/><Relationship Id="rId5" Type="http://schemas.openxmlformats.org/officeDocument/2006/relationships/image" Target="../media/image76.jpeg"/><Relationship Id="rId6" Type="http://schemas.openxmlformats.org/officeDocument/2006/relationships/image" Target="../media/image77.jpeg"/><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29.jpeg"/><Relationship Id="rId5" Type="http://schemas.openxmlformats.org/officeDocument/2006/relationships/image" Target="../media/image32.jpeg"/><Relationship Id="rId6" Type="http://schemas.openxmlformats.org/officeDocument/2006/relationships/image" Target="../media/image59.jpeg"/><Relationship Id="rId7" Type="http://schemas.openxmlformats.org/officeDocument/2006/relationships/image" Target="../media/image74.jpeg"/><Relationship Id="rId8" Type="http://schemas.openxmlformats.org/officeDocument/2006/relationships/image" Target="../media/image76.jpeg"/><Relationship Id="rId9" Type="http://schemas.openxmlformats.org/officeDocument/2006/relationships/image" Target="../media/image77.jpeg"/><Relationship Id="rId10" Type="http://schemas.openxmlformats.org/officeDocument/2006/relationships/image" Target="../media/image73.jpeg"/><Relationship Id="rId11" Type="http://schemas.openxmlformats.org/officeDocument/2006/relationships/image" Target="../media/image66.jpeg"/><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99"/>
            </a:gs>
            <a:gs pos="100000">
              <a:schemeClr val="accent2"/>
            </a:gs>
          </a:gsLst>
          <a:lin ang="5400000" scaled="1"/>
        </a:gradFill>
        <a:effectLst/>
      </p:bgPr>
    </p:bg>
    <p:spTree>
      <p:nvGrpSpPr>
        <p:cNvPr id="1" name=""/>
        <p:cNvGrpSpPr/>
        <p:nvPr/>
      </p:nvGrpSpPr>
      <p:grpSpPr>
        <a:xfrm>
          <a:off x="0" y="0"/>
          <a:ext cx="0" cy="0"/>
          <a:chOff x="0" y="0"/>
          <a:chExt cx="0" cy="0"/>
        </a:xfrm>
      </p:grpSpPr>
      <p:sp>
        <p:nvSpPr>
          <p:cNvPr id="3074" name="WordArt 2"/>
          <p:cNvSpPr>
            <a:spLocks noChangeArrowheads="1" noChangeShapeType="1" noTextEdit="1"/>
          </p:cNvSpPr>
          <p:nvPr/>
        </p:nvSpPr>
        <p:spPr bwMode="auto">
          <a:xfrm>
            <a:off x="304800" y="152400"/>
            <a:ext cx="8458200" cy="685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hlink"/>
                </a:solidFill>
                <a:latin typeface="Forte"/>
                <a:ea typeface="Forte"/>
                <a:cs typeface="Forte"/>
              </a:rPr>
              <a:t>Animals:  Arthropods and Echinoderms</a:t>
            </a:r>
          </a:p>
        </p:txBody>
      </p:sp>
      <p:sp>
        <p:nvSpPr>
          <p:cNvPr id="44035" name="Text Box 3"/>
          <p:cNvSpPr txBox="1">
            <a:spLocks noChangeArrowheads="1"/>
          </p:cNvSpPr>
          <p:nvPr/>
        </p:nvSpPr>
        <p:spPr bwMode="auto">
          <a:xfrm>
            <a:off x="0" y="1066800"/>
            <a:ext cx="9144000" cy="2605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200">
                <a:solidFill>
                  <a:schemeClr val="hlink"/>
                </a:solidFill>
                <a:cs typeface="+mn-cs"/>
              </a:rPr>
              <a:t>This PowerPoint presentation was developed to coincide with an eighth grade science textbook.</a:t>
            </a:r>
          </a:p>
          <a:p>
            <a:pPr>
              <a:spcBef>
                <a:spcPct val="50000"/>
              </a:spcBef>
              <a:defRPr/>
            </a:pPr>
            <a:r>
              <a:rPr lang="en-US" sz="2200">
                <a:solidFill>
                  <a:schemeClr val="hlink"/>
                </a:solidFill>
                <a:cs typeface="+mn-cs"/>
              </a:rPr>
              <a:t>This PowerPoint presentation is used to introduce and teach vocabulary words.  It is also used to teach and review important concepts.  Students take notes during the presentation.  The slides are printed leaving the lines blank.  The students are able to keep and use these notes throughout the unit.</a:t>
            </a:r>
          </a:p>
        </p:txBody>
      </p:sp>
      <p:sp>
        <p:nvSpPr>
          <p:cNvPr id="44036" name="Text Box 4"/>
          <p:cNvSpPr txBox="1">
            <a:spLocks noChangeArrowheads="1"/>
          </p:cNvSpPr>
          <p:nvPr/>
        </p:nvSpPr>
        <p:spPr bwMode="auto">
          <a:xfrm>
            <a:off x="0" y="3810000"/>
            <a:ext cx="8763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solidFill>
                  <a:schemeClr val="hlink"/>
                </a:solidFill>
                <a:cs typeface="+mn-cs"/>
              </a:rPr>
              <a:t>Objectives:</a:t>
            </a:r>
          </a:p>
        </p:txBody>
      </p:sp>
      <p:sp>
        <p:nvSpPr>
          <p:cNvPr id="44038" name="Text Box 6"/>
          <p:cNvSpPr txBox="1">
            <a:spLocks noChangeArrowheads="1"/>
          </p:cNvSpPr>
          <p:nvPr/>
        </p:nvSpPr>
        <p:spPr bwMode="auto">
          <a:xfrm>
            <a:off x="0" y="4267200"/>
            <a:ext cx="9144000" cy="243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Times New Roman" charset="0"/>
                <a:ea typeface="ＭＳ Ｐゴシック" charset="0"/>
              </a:defRPr>
            </a:lvl1pPr>
            <a:lvl2pPr marL="914400" indent="-457200">
              <a:defRPr sz="2400">
                <a:solidFill>
                  <a:schemeClr val="tx1"/>
                </a:solidFill>
                <a:latin typeface="Times New Roman" charset="0"/>
                <a:ea typeface="ＭＳ Ｐゴシック" charset="0"/>
              </a:defRPr>
            </a:lvl2pPr>
            <a:lvl3pPr marL="1371600" indent="-457200">
              <a:defRPr sz="2400">
                <a:solidFill>
                  <a:schemeClr val="tx1"/>
                </a:solidFill>
                <a:latin typeface="Times New Roman" charset="0"/>
                <a:ea typeface="ＭＳ Ｐゴシック" charset="0"/>
              </a:defRPr>
            </a:lvl3pPr>
            <a:lvl4pPr marL="1828800" indent="-457200">
              <a:defRPr sz="2400">
                <a:solidFill>
                  <a:schemeClr val="tx1"/>
                </a:solidFill>
                <a:latin typeface="Times New Roman" charset="0"/>
                <a:ea typeface="ＭＳ Ｐゴシック" charset="0"/>
              </a:defRPr>
            </a:lvl4pPr>
            <a:lvl5pPr marL="2286000" indent="-457200">
              <a:defRPr sz="2400">
                <a:solidFill>
                  <a:schemeClr val="tx1"/>
                </a:solidFill>
                <a:latin typeface="Times New Roman" charset="0"/>
                <a:ea typeface="ＭＳ Ｐゴシック" charset="0"/>
              </a:defRPr>
            </a:lvl5pPr>
            <a:lvl6pPr marL="2743200" indent="-457200" fontAlgn="base">
              <a:spcBef>
                <a:spcPct val="0"/>
              </a:spcBef>
              <a:spcAft>
                <a:spcPct val="0"/>
              </a:spcAft>
              <a:defRPr sz="2400">
                <a:solidFill>
                  <a:schemeClr val="tx1"/>
                </a:solidFill>
                <a:latin typeface="Times New Roman" charset="0"/>
                <a:ea typeface="ＭＳ Ｐゴシック" charset="0"/>
              </a:defRPr>
            </a:lvl6pPr>
            <a:lvl7pPr marL="3200400" indent="-457200" fontAlgn="base">
              <a:spcBef>
                <a:spcPct val="0"/>
              </a:spcBef>
              <a:spcAft>
                <a:spcPct val="0"/>
              </a:spcAft>
              <a:defRPr sz="2400">
                <a:solidFill>
                  <a:schemeClr val="tx1"/>
                </a:solidFill>
                <a:latin typeface="Times New Roman" charset="0"/>
                <a:ea typeface="ＭＳ Ｐゴシック" charset="0"/>
              </a:defRPr>
            </a:lvl7pPr>
            <a:lvl8pPr marL="3657600" indent="-457200" fontAlgn="base">
              <a:spcBef>
                <a:spcPct val="0"/>
              </a:spcBef>
              <a:spcAft>
                <a:spcPct val="0"/>
              </a:spcAft>
              <a:defRPr sz="2400">
                <a:solidFill>
                  <a:schemeClr val="tx1"/>
                </a:solidFill>
                <a:latin typeface="Times New Roman" charset="0"/>
                <a:ea typeface="ＭＳ Ｐゴシック" charset="0"/>
              </a:defRPr>
            </a:lvl8pPr>
            <a:lvl9pPr marL="4114800" indent="-457200" fontAlgn="base">
              <a:spcBef>
                <a:spcPct val="0"/>
              </a:spcBef>
              <a:spcAft>
                <a:spcPct val="0"/>
              </a:spcAft>
              <a:defRPr sz="2400">
                <a:solidFill>
                  <a:schemeClr val="tx1"/>
                </a:solidFill>
                <a:latin typeface="Times New Roman" charset="0"/>
                <a:ea typeface="ＭＳ Ｐゴシック" charset="0"/>
              </a:defRPr>
            </a:lvl9pPr>
          </a:lstStyle>
          <a:p>
            <a:pPr>
              <a:spcBef>
                <a:spcPct val="50000"/>
              </a:spcBef>
              <a:buFontTx/>
              <a:buAutoNum type="arabicPeriod"/>
              <a:defRPr/>
            </a:pPr>
            <a:r>
              <a:rPr lang="en-US" sz="2200" smtClean="0">
                <a:solidFill>
                  <a:schemeClr val="hlink"/>
                </a:solidFill>
                <a:latin typeface="Comic Sans MS" charset="0"/>
                <a:cs typeface="+mn-cs"/>
              </a:rPr>
              <a:t>Students will identify animals classified as arthropods and echinoderms.</a:t>
            </a:r>
          </a:p>
          <a:p>
            <a:pPr>
              <a:spcBef>
                <a:spcPct val="50000"/>
              </a:spcBef>
              <a:buFontTx/>
              <a:buAutoNum type="arabicPeriod" startAt="2"/>
              <a:defRPr/>
            </a:pPr>
            <a:r>
              <a:rPr lang="en-US" sz="2200" smtClean="0">
                <a:solidFill>
                  <a:schemeClr val="hlink"/>
                </a:solidFill>
                <a:latin typeface="Comic Sans MS" charset="0"/>
                <a:cs typeface="+mn-cs"/>
              </a:rPr>
              <a:t>Students will be able to explain the characteristics of arthropods and echinoderms.</a:t>
            </a:r>
          </a:p>
          <a:p>
            <a:pPr>
              <a:spcBef>
                <a:spcPct val="50000"/>
              </a:spcBef>
              <a:buFontTx/>
              <a:buAutoNum type="arabicPeriod" startAt="2"/>
              <a:defRPr/>
            </a:pPr>
            <a:r>
              <a:rPr lang="en-US" sz="2200" smtClean="0">
                <a:solidFill>
                  <a:schemeClr val="hlink"/>
                </a:solidFill>
                <a:latin typeface="Comic Sans MS" charset="0"/>
                <a:cs typeface="+mn-cs"/>
              </a:rPr>
              <a:t>Students will identify the differences between arthropods and echinoderms.</a:t>
            </a:r>
          </a:p>
        </p:txBody>
      </p:sp>
    </p:spTree>
  </p:cSld>
  <p:clrMapOvr>
    <a:masterClrMapping/>
  </p:clrMapOvr>
  <p:transition spd="med">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DDDD"/>
            </a:gs>
            <a:gs pos="100000">
              <a:schemeClr val="hlink"/>
            </a:gs>
          </a:gsLst>
          <a:lin ang="18900000" scaled="1"/>
        </a:gradFill>
        <a:effectLst/>
      </p:bgPr>
    </p:bg>
    <p:spTree>
      <p:nvGrpSpPr>
        <p:cNvPr id="1" name=""/>
        <p:cNvGrpSpPr/>
        <p:nvPr/>
      </p:nvGrpSpPr>
      <p:grpSpPr>
        <a:xfrm>
          <a:off x="0" y="0"/>
          <a:ext cx="0" cy="0"/>
          <a:chOff x="0" y="0"/>
          <a:chExt cx="0" cy="0"/>
        </a:xfrm>
      </p:grpSpPr>
      <p:sp>
        <p:nvSpPr>
          <p:cNvPr id="21506" name="WordArt 2"/>
          <p:cNvSpPr>
            <a:spLocks noChangeArrowheads="1" noChangeShapeType="1" noTextEdit="1"/>
          </p:cNvSpPr>
          <p:nvPr/>
        </p:nvSpPr>
        <p:spPr bwMode="auto">
          <a:xfrm>
            <a:off x="228600" y="228600"/>
            <a:ext cx="8686800" cy="685800"/>
          </a:xfrm>
          <a:prstGeom prst="rect">
            <a:avLst/>
          </a:prstGeom>
        </p:spPr>
        <p:txBody>
          <a:bodyPr wrap="none" fromWordArt="1">
            <a:prstTxWarp prst="textPlain">
              <a:avLst>
                <a:gd name="adj" fmla="val 50000"/>
              </a:avLst>
            </a:prstTxWarp>
          </a:bodyPr>
          <a:lstStyle/>
          <a:p>
            <a:pPr algn="ctr"/>
            <a:r>
              <a:rPr lang="en-US" sz="3600" kern="10">
                <a:ln w="9525">
                  <a:solidFill>
                    <a:srgbClr val="333399"/>
                  </a:solidFill>
                  <a:round/>
                  <a:headEnd/>
                  <a:tailEnd/>
                </a:ln>
                <a:solidFill>
                  <a:srgbClr val="0000FF"/>
                </a:solidFill>
                <a:latin typeface="Britannic Bold"/>
                <a:ea typeface="Britannic Bold"/>
                <a:cs typeface="Britannic Bold"/>
              </a:rPr>
              <a:t>Four Kinds of Arthropods</a:t>
            </a:r>
          </a:p>
        </p:txBody>
      </p:sp>
      <p:sp>
        <p:nvSpPr>
          <p:cNvPr id="10244" name="Rectangle 4"/>
          <p:cNvSpPr>
            <a:spLocks noChangeArrowheads="1"/>
          </p:cNvSpPr>
          <p:nvPr/>
        </p:nvSpPr>
        <p:spPr bwMode="auto">
          <a:xfrm>
            <a:off x="3352800" y="990600"/>
            <a:ext cx="2286000" cy="1066800"/>
          </a:xfrm>
          <a:prstGeom prst="rect">
            <a:avLst/>
          </a:prstGeom>
          <a:solidFill>
            <a:srgbClr val="CC99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245" name="WordArt 5"/>
          <p:cNvSpPr>
            <a:spLocks noChangeArrowheads="1" noChangeShapeType="1" noTextEdit="1"/>
          </p:cNvSpPr>
          <p:nvPr/>
        </p:nvSpPr>
        <p:spPr bwMode="auto">
          <a:xfrm>
            <a:off x="3657600" y="1295400"/>
            <a:ext cx="1657350" cy="4667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333399"/>
                </a:solidFill>
                <a:latin typeface="Britannic Bold"/>
                <a:ea typeface="Britannic Bold"/>
                <a:cs typeface="Britannic Bold"/>
              </a:rPr>
              <a:t>Arthropod</a:t>
            </a:r>
          </a:p>
        </p:txBody>
      </p:sp>
      <p:sp>
        <p:nvSpPr>
          <p:cNvPr id="10247" name="Oval 7"/>
          <p:cNvSpPr>
            <a:spLocks noChangeArrowheads="1"/>
          </p:cNvSpPr>
          <p:nvPr/>
        </p:nvSpPr>
        <p:spPr bwMode="auto">
          <a:xfrm>
            <a:off x="228600" y="2133600"/>
            <a:ext cx="1676400" cy="1676400"/>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248" name="Oval 8"/>
          <p:cNvSpPr>
            <a:spLocks noChangeArrowheads="1"/>
          </p:cNvSpPr>
          <p:nvPr/>
        </p:nvSpPr>
        <p:spPr bwMode="auto">
          <a:xfrm>
            <a:off x="2438400" y="3124200"/>
            <a:ext cx="1676400" cy="1676400"/>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249" name="Oval 9"/>
          <p:cNvSpPr>
            <a:spLocks noChangeArrowheads="1"/>
          </p:cNvSpPr>
          <p:nvPr/>
        </p:nvSpPr>
        <p:spPr bwMode="auto">
          <a:xfrm>
            <a:off x="5029200" y="3124200"/>
            <a:ext cx="1676400" cy="1676400"/>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250" name="Oval 10"/>
          <p:cNvSpPr>
            <a:spLocks noChangeArrowheads="1"/>
          </p:cNvSpPr>
          <p:nvPr/>
        </p:nvSpPr>
        <p:spPr bwMode="auto">
          <a:xfrm>
            <a:off x="7162800" y="2133600"/>
            <a:ext cx="1676400" cy="1676400"/>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251" name="Line 11"/>
          <p:cNvSpPr>
            <a:spLocks noChangeShapeType="1"/>
          </p:cNvSpPr>
          <p:nvPr/>
        </p:nvSpPr>
        <p:spPr bwMode="auto">
          <a:xfrm flipV="1">
            <a:off x="1752600" y="1828800"/>
            <a:ext cx="1600200" cy="6858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0252" name="Line 12"/>
          <p:cNvSpPr>
            <a:spLocks noChangeShapeType="1"/>
          </p:cNvSpPr>
          <p:nvPr/>
        </p:nvSpPr>
        <p:spPr bwMode="auto">
          <a:xfrm flipH="1">
            <a:off x="3429000" y="2057400"/>
            <a:ext cx="304800" cy="10668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0253" name="Line 13"/>
          <p:cNvSpPr>
            <a:spLocks noChangeShapeType="1"/>
          </p:cNvSpPr>
          <p:nvPr/>
        </p:nvSpPr>
        <p:spPr bwMode="auto">
          <a:xfrm>
            <a:off x="5181600" y="2057400"/>
            <a:ext cx="304800" cy="1143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0254" name="Line 14"/>
          <p:cNvSpPr>
            <a:spLocks noChangeShapeType="1"/>
          </p:cNvSpPr>
          <p:nvPr/>
        </p:nvSpPr>
        <p:spPr bwMode="auto">
          <a:xfrm>
            <a:off x="5638800" y="1676400"/>
            <a:ext cx="1600200" cy="838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0255" name="WordArt 15"/>
          <p:cNvSpPr>
            <a:spLocks noChangeArrowheads="1" noChangeShapeType="1" noTextEdit="1"/>
          </p:cNvSpPr>
          <p:nvPr/>
        </p:nvSpPr>
        <p:spPr bwMode="auto">
          <a:xfrm>
            <a:off x="304800" y="2743200"/>
            <a:ext cx="1447800"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333399"/>
                </a:solidFill>
                <a:latin typeface="Comic Sans MS"/>
                <a:ea typeface="Comic Sans MS"/>
                <a:cs typeface="Comic Sans MS"/>
              </a:rPr>
              <a:t>Crustacean</a:t>
            </a:r>
          </a:p>
        </p:txBody>
      </p:sp>
      <p:sp>
        <p:nvSpPr>
          <p:cNvPr id="10256" name="WordArt 16"/>
          <p:cNvSpPr>
            <a:spLocks noChangeArrowheads="1" noChangeShapeType="1" noTextEdit="1"/>
          </p:cNvSpPr>
          <p:nvPr/>
        </p:nvSpPr>
        <p:spPr bwMode="auto">
          <a:xfrm>
            <a:off x="2667000" y="3733800"/>
            <a:ext cx="1257300" cy="466725"/>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solidFill>
                  <a:srgbClr val="333399"/>
                </a:solidFill>
                <a:latin typeface="Comic Sans MS"/>
                <a:ea typeface="Comic Sans MS"/>
                <a:cs typeface="Comic Sans MS"/>
              </a:rPr>
              <a:t>Arachnids</a:t>
            </a:r>
            <a:endParaRPr lang="en-US" sz="3600" kern="10" dirty="0">
              <a:ln w="9525">
                <a:solidFill>
                  <a:srgbClr val="000000"/>
                </a:solidFill>
                <a:round/>
                <a:headEnd/>
                <a:tailEnd/>
              </a:ln>
              <a:solidFill>
                <a:srgbClr val="333399"/>
              </a:solidFill>
              <a:latin typeface="Comic Sans MS"/>
              <a:ea typeface="Comic Sans MS"/>
              <a:cs typeface="Comic Sans MS"/>
            </a:endParaRPr>
          </a:p>
        </p:txBody>
      </p:sp>
      <p:sp>
        <p:nvSpPr>
          <p:cNvPr id="10257" name="WordArt 17"/>
          <p:cNvSpPr>
            <a:spLocks noChangeArrowheads="1" noChangeShapeType="1" noTextEdit="1"/>
          </p:cNvSpPr>
          <p:nvPr/>
        </p:nvSpPr>
        <p:spPr bwMode="auto">
          <a:xfrm>
            <a:off x="5181600" y="3429000"/>
            <a:ext cx="1447800" cy="11430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333399"/>
                </a:solidFill>
                <a:latin typeface="Comic Sans MS"/>
                <a:ea typeface="Comic Sans MS"/>
                <a:cs typeface="Comic Sans MS"/>
              </a:rPr>
              <a:t>Myriapods</a:t>
            </a:r>
            <a:endParaRPr lang="en-US" sz="3600" kern="10" dirty="0">
              <a:ln w="9525">
                <a:solidFill>
                  <a:srgbClr val="000000"/>
                </a:solidFill>
                <a:round/>
                <a:headEnd/>
                <a:tailEnd/>
              </a:ln>
              <a:solidFill>
                <a:srgbClr val="333399"/>
              </a:solidFill>
              <a:latin typeface="Comic Sans MS"/>
              <a:ea typeface="Comic Sans MS"/>
              <a:cs typeface="Comic Sans MS"/>
            </a:endParaRPr>
          </a:p>
        </p:txBody>
      </p:sp>
      <p:sp>
        <p:nvSpPr>
          <p:cNvPr id="10258" name="WordArt 18"/>
          <p:cNvSpPr>
            <a:spLocks noChangeArrowheads="1" noChangeShapeType="1" noTextEdit="1"/>
          </p:cNvSpPr>
          <p:nvPr/>
        </p:nvSpPr>
        <p:spPr bwMode="auto">
          <a:xfrm>
            <a:off x="7467600" y="2743200"/>
            <a:ext cx="1143000" cy="45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333399"/>
                </a:solidFill>
                <a:latin typeface="Comic Sans MS"/>
                <a:ea typeface="Comic Sans MS"/>
                <a:cs typeface="Comic Sans MS"/>
              </a:rPr>
              <a:t>Insects</a:t>
            </a:r>
          </a:p>
        </p:txBody>
      </p:sp>
      <p:sp>
        <p:nvSpPr>
          <p:cNvPr id="10259" name="Rectangle 19"/>
          <p:cNvSpPr>
            <a:spLocks noChangeArrowheads="1"/>
          </p:cNvSpPr>
          <p:nvPr/>
        </p:nvSpPr>
        <p:spPr bwMode="auto">
          <a:xfrm>
            <a:off x="228600" y="3886200"/>
            <a:ext cx="1600200" cy="3810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260" name="Rectangle 20"/>
          <p:cNvSpPr>
            <a:spLocks noChangeArrowheads="1"/>
          </p:cNvSpPr>
          <p:nvPr/>
        </p:nvSpPr>
        <p:spPr bwMode="auto">
          <a:xfrm>
            <a:off x="228600" y="4343400"/>
            <a:ext cx="1600200" cy="3810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261" name="Rectangle 21"/>
          <p:cNvSpPr>
            <a:spLocks noChangeArrowheads="1"/>
          </p:cNvSpPr>
          <p:nvPr/>
        </p:nvSpPr>
        <p:spPr bwMode="auto">
          <a:xfrm>
            <a:off x="228600" y="4800600"/>
            <a:ext cx="1600200" cy="3810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262" name="Rectangle 22"/>
          <p:cNvSpPr>
            <a:spLocks noChangeArrowheads="1"/>
          </p:cNvSpPr>
          <p:nvPr/>
        </p:nvSpPr>
        <p:spPr bwMode="auto">
          <a:xfrm>
            <a:off x="228600" y="5257800"/>
            <a:ext cx="1600200" cy="3810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263" name="Rectangle 23"/>
          <p:cNvSpPr>
            <a:spLocks noChangeArrowheads="1"/>
          </p:cNvSpPr>
          <p:nvPr/>
        </p:nvSpPr>
        <p:spPr bwMode="auto">
          <a:xfrm>
            <a:off x="2514600" y="4876800"/>
            <a:ext cx="1600200" cy="3810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264" name="Rectangle 24"/>
          <p:cNvSpPr>
            <a:spLocks noChangeArrowheads="1"/>
          </p:cNvSpPr>
          <p:nvPr/>
        </p:nvSpPr>
        <p:spPr bwMode="auto">
          <a:xfrm>
            <a:off x="2514600" y="5334000"/>
            <a:ext cx="1600200" cy="3810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265" name="Rectangle 25"/>
          <p:cNvSpPr>
            <a:spLocks noChangeArrowheads="1"/>
          </p:cNvSpPr>
          <p:nvPr/>
        </p:nvSpPr>
        <p:spPr bwMode="auto">
          <a:xfrm>
            <a:off x="2514600" y="5791200"/>
            <a:ext cx="1600200" cy="3810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266" name="Rectangle 26"/>
          <p:cNvSpPr>
            <a:spLocks noChangeArrowheads="1"/>
          </p:cNvSpPr>
          <p:nvPr/>
        </p:nvSpPr>
        <p:spPr bwMode="auto">
          <a:xfrm>
            <a:off x="2514600" y="6248400"/>
            <a:ext cx="1600200" cy="3810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267" name="Rectangle 27"/>
          <p:cNvSpPr>
            <a:spLocks noChangeArrowheads="1"/>
          </p:cNvSpPr>
          <p:nvPr/>
        </p:nvSpPr>
        <p:spPr bwMode="auto">
          <a:xfrm>
            <a:off x="5105400" y="4953000"/>
            <a:ext cx="1600200" cy="3810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268" name="Rectangle 28"/>
          <p:cNvSpPr>
            <a:spLocks noChangeArrowheads="1"/>
          </p:cNvSpPr>
          <p:nvPr/>
        </p:nvSpPr>
        <p:spPr bwMode="auto">
          <a:xfrm>
            <a:off x="5105400" y="5410200"/>
            <a:ext cx="1600200" cy="3810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269" name="Rectangle 29"/>
          <p:cNvSpPr>
            <a:spLocks noChangeArrowheads="1"/>
          </p:cNvSpPr>
          <p:nvPr/>
        </p:nvSpPr>
        <p:spPr bwMode="auto">
          <a:xfrm>
            <a:off x="7239000" y="3886200"/>
            <a:ext cx="1600200" cy="3810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270" name="Rectangle 30"/>
          <p:cNvSpPr>
            <a:spLocks noChangeArrowheads="1"/>
          </p:cNvSpPr>
          <p:nvPr/>
        </p:nvSpPr>
        <p:spPr bwMode="auto">
          <a:xfrm>
            <a:off x="7239000" y="4343400"/>
            <a:ext cx="1600200" cy="3810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271" name="Rectangle 31"/>
          <p:cNvSpPr>
            <a:spLocks noChangeArrowheads="1"/>
          </p:cNvSpPr>
          <p:nvPr/>
        </p:nvSpPr>
        <p:spPr bwMode="auto">
          <a:xfrm>
            <a:off x="7239000" y="4800600"/>
            <a:ext cx="1600200" cy="3810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272" name="Rectangle 32"/>
          <p:cNvSpPr>
            <a:spLocks noChangeArrowheads="1"/>
          </p:cNvSpPr>
          <p:nvPr/>
        </p:nvSpPr>
        <p:spPr bwMode="auto">
          <a:xfrm>
            <a:off x="7239000" y="5257800"/>
            <a:ext cx="1600200" cy="3810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273" name="Rectangle 33"/>
          <p:cNvSpPr>
            <a:spLocks noChangeArrowheads="1"/>
          </p:cNvSpPr>
          <p:nvPr/>
        </p:nvSpPr>
        <p:spPr bwMode="auto">
          <a:xfrm>
            <a:off x="7239000" y="5715000"/>
            <a:ext cx="1600200" cy="3810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274" name="Rectangle 34"/>
          <p:cNvSpPr>
            <a:spLocks noChangeArrowheads="1"/>
          </p:cNvSpPr>
          <p:nvPr/>
        </p:nvSpPr>
        <p:spPr bwMode="auto">
          <a:xfrm>
            <a:off x="7239000" y="6172200"/>
            <a:ext cx="1600200" cy="3810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275" name="WordArt 35"/>
          <p:cNvSpPr>
            <a:spLocks noChangeArrowheads="1" noChangeShapeType="1" noTextEdit="1"/>
          </p:cNvSpPr>
          <p:nvPr/>
        </p:nvSpPr>
        <p:spPr bwMode="auto">
          <a:xfrm>
            <a:off x="685800" y="3886200"/>
            <a:ext cx="695325" cy="30956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808080"/>
                </a:solidFill>
                <a:latin typeface="Comic Sans MS"/>
                <a:ea typeface="Comic Sans MS"/>
                <a:cs typeface="Comic Sans MS"/>
              </a:rPr>
              <a:t>crab</a:t>
            </a:r>
          </a:p>
        </p:txBody>
      </p:sp>
      <p:sp>
        <p:nvSpPr>
          <p:cNvPr id="10276" name="WordArt 36"/>
          <p:cNvSpPr>
            <a:spLocks noChangeArrowheads="1" noChangeShapeType="1" noTextEdit="1"/>
          </p:cNvSpPr>
          <p:nvPr/>
        </p:nvSpPr>
        <p:spPr bwMode="auto">
          <a:xfrm>
            <a:off x="457200" y="4419600"/>
            <a:ext cx="1143000" cy="30956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808080"/>
                </a:solidFill>
                <a:latin typeface="Comic Sans MS"/>
                <a:ea typeface="Comic Sans MS"/>
                <a:cs typeface="Comic Sans MS"/>
              </a:rPr>
              <a:t>lobster</a:t>
            </a:r>
          </a:p>
        </p:txBody>
      </p:sp>
      <p:sp>
        <p:nvSpPr>
          <p:cNvPr id="10277" name="WordArt 37"/>
          <p:cNvSpPr>
            <a:spLocks noChangeArrowheads="1" noChangeShapeType="1" noTextEdit="1"/>
          </p:cNvSpPr>
          <p:nvPr/>
        </p:nvSpPr>
        <p:spPr bwMode="auto">
          <a:xfrm>
            <a:off x="381000" y="4800600"/>
            <a:ext cx="1295400" cy="30956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808080"/>
                </a:solidFill>
                <a:latin typeface="Comic Sans MS"/>
                <a:ea typeface="Comic Sans MS"/>
                <a:cs typeface="Comic Sans MS"/>
              </a:rPr>
              <a:t>barnacle</a:t>
            </a:r>
          </a:p>
        </p:txBody>
      </p:sp>
      <p:sp>
        <p:nvSpPr>
          <p:cNvPr id="10278" name="WordArt 38"/>
          <p:cNvSpPr>
            <a:spLocks noChangeArrowheads="1" noChangeShapeType="1" noTextEdit="1"/>
          </p:cNvSpPr>
          <p:nvPr/>
        </p:nvSpPr>
        <p:spPr bwMode="auto">
          <a:xfrm>
            <a:off x="457200" y="5334000"/>
            <a:ext cx="1066800" cy="30956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808080"/>
                </a:solidFill>
                <a:latin typeface="Comic Sans MS"/>
                <a:ea typeface="Comic Sans MS"/>
                <a:cs typeface="Comic Sans MS"/>
              </a:rPr>
              <a:t>shrimp</a:t>
            </a:r>
          </a:p>
        </p:txBody>
      </p:sp>
      <p:sp>
        <p:nvSpPr>
          <p:cNvPr id="10279" name="WordArt 39"/>
          <p:cNvSpPr>
            <a:spLocks noChangeArrowheads="1" noChangeShapeType="1" noTextEdit="1"/>
          </p:cNvSpPr>
          <p:nvPr/>
        </p:nvSpPr>
        <p:spPr bwMode="auto">
          <a:xfrm>
            <a:off x="2743200" y="4953000"/>
            <a:ext cx="1066800" cy="30956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808080"/>
                </a:solidFill>
                <a:latin typeface="Comic Sans MS"/>
                <a:ea typeface="Comic Sans MS"/>
                <a:cs typeface="Comic Sans MS"/>
              </a:rPr>
              <a:t>spider</a:t>
            </a:r>
          </a:p>
        </p:txBody>
      </p:sp>
      <p:sp>
        <p:nvSpPr>
          <p:cNvPr id="10281" name="WordArt 41"/>
          <p:cNvSpPr>
            <a:spLocks noChangeArrowheads="1" noChangeShapeType="1" noTextEdit="1"/>
          </p:cNvSpPr>
          <p:nvPr/>
        </p:nvSpPr>
        <p:spPr bwMode="auto">
          <a:xfrm>
            <a:off x="2743200" y="5410200"/>
            <a:ext cx="1143000" cy="30956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808080"/>
                </a:solidFill>
                <a:latin typeface="Comic Sans MS"/>
                <a:ea typeface="Comic Sans MS"/>
                <a:cs typeface="Comic Sans MS"/>
              </a:rPr>
              <a:t>scorpion</a:t>
            </a:r>
          </a:p>
        </p:txBody>
      </p:sp>
      <p:sp>
        <p:nvSpPr>
          <p:cNvPr id="10282" name="WordArt 42"/>
          <p:cNvSpPr>
            <a:spLocks noChangeArrowheads="1" noChangeShapeType="1" noTextEdit="1"/>
          </p:cNvSpPr>
          <p:nvPr/>
        </p:nvSpPr>
        <p:spPr bwMode="auto">
          <a:xfrm>
            <a:off x="2895600" y="5867400"/>
            <a:ext cx="762000" cy="30956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808080"/>
                </a:solidFill>
                <a:latin typeface="Comic Sans MS"/>
                <a:ea typeface="Comic Sans MS"/>
                <a:cs typeface="Comic Sans MS"/>
              </a:rPr>
              <a:t>tick</a:t>
            </a:r>
          </a:p>
        </p:txBody>
      </p:sp>
      <p:sp>
        <p:nvSpPr>
          <p:cNvPr id="10283" name="WordArt 43"/>
          <p:cNvSpPr>
            <a:spLocks noChangeArrowheads="1" noChangeShapeType="1" noTextEdit="1"/>
          </p:cNvSpPr>
          <p:nvPr/>
        </p:nvSpPr>
        <p:spPr bwMode="auto">
          <a:xfrm>
            <a:off x="2895600" y="6324600"/>
            <a:ext cx="762000" cy="30956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808080"/>
                </a:solidFill>
                <a:latin typeface="Comic Sans MS"/>
                <a:ea typeface="Comic Sans MS"/>
                <a:cs typeface="Comic Sans MS"/>
              </a:rPr>
              <a:t>mite</a:t>
            </a:r>
          </a:p>
        </p:txBody>
      </p:sp>
      <p:sp>
        <p:nvSpPr>
          <p:cNvPr id="10285" name="WordArt 45"/>
          <p:cNvSpPr>
            <a:spLocks noChangeArrowheads="1" noChangeShapeType="1" noTextEdit="1"/>
          </p:cNvSpPr>
          <p:nvPr/>
        </p:nvSpPr>
        <p:spPr bwMode="auto">
          <a:xfrm>
            <a:off x="5181600" y="5029200"/>
            <a:ext cx="1447800" cy="30956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808080"/>
                </a:solidFill>
                <a:latin typeface="Comic Sans MS"/>
                <a:ea typeface="Comic Sans MS"/>
                <a:cs typeface="Comic Sans MS"/>
              </a:rPr>
              <a:t>centipede</a:t>
            </a:r>
          </a:p>
        </p:txBody>
      </p:sp>
      <p:sp>
        <p:nvSpPr>
          <p:cNvPr id="10286" name="WordArt 46"/>
          <p:cNvSpPr>
            <a:spLocks noChangeArrowheads="1" noChangeShapeType="1" noTextEdit="1"/>
          </p:cNvSpPr>
          <p:nvPr/>
        </p:nvSpPr>
        <p:spPr bwMode="auto">
          <a:xfrm>
            <a:off x="5181600" y="5486400"/>
            <a:ext cx="1447800" cy="30956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808080"/>
                </a:solidFill>
                <a:latin typeface="Comic Sans MS"/>
                <a:ea typeface="Comic Sans MS"/>
                <a:cs typeface="Comic Sans MS"/>
              </a:rPr>
              <a:t>millipede</a:t>
            </a:r>
          </a:p>
        </p:txBody>
      </p:sp>
      <p:sp>
        <p:nvSpPr>
          <p:cNvPr id="10287" name="WordArt 47"/>
          <p:cNvSpPr>
            <a:spLocks noChangeArrowheads="1" noChangeShapeType="1" noTextEdit="1"/>
          </p:cNvSpPr>
          <p:nvPr/>
        </p:nvSpPr>
        <p:spPr bwMode="auto">
          <a:xfrm>
            <a:off x="7315200" y="3962400"/>
            <a:ext cx="1447800" cy="30956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808080"/>
                </a:solidFill>
                <a:latin typeface="Comic Sans MS"/>
                <a:ea typeface="Comic Sans MS"/>
                <a:cs typeface="Comic Sans MS"/>
              </a:rPr>
              <a:t>grasshopper</a:t>
            </a:r>
          </a:p>
        </p:txBody>
      </p:sp>
      <p:sp>
        <p:nvSpPr>
          <p:cNvPr id="10288" name="WordArt 48"/>
          <p:cNvSpPr>
            <a:spLocks noChangeArrowheads="1" noChangeShapeType="1" noTextEdit="1"/>
          </p:cNvSpPr>
          <p:nvPr/>
        </p:nvSpPr>
        <p:spPr bwMode="auto">
          <a:xfrm>
            <a:off x="7315200" y="4419600"/>
            <a:ext cx="1447800" cy="30956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808080"/>
                </a:solidFill>
                <a:latin typeface="Comic Sans MS"/>
                <a:ea typeface="Comic Sans MS"/>
                <a:cs typeface="Comic Sans MS"/>
              </a:rPr>
              <a:t>butterfly</a:t>
            </a:r>
          </a:p>
        </p:txBody>
      </p:sp>
      <p:sp>
        <p:nvSpPr>
          <p:cNvPr id="10289" name="WordArt 49"/>
          <p:cNvSpPr>
            <a:spLocks noChangeArrowheads="1" noChangeShapeType="1" noTextEdit="1"/>
          </p:cNvSpPr>
          <p:nvPr/>
        </p:nvSpPr>
        <p:spPr bwMode="auto">
          <a:xfrm>
            <a:off x="7315200" y="4800600"/>
            <a:ext cx="1447800" cy="30956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808080"/>
                </a:solidFill>
                <a:latin typeface="Comic Sans MS"/>
                <a:ea typeface="Comic Sans MS"/>
                <a:cs typeface="Comic Sans MS"/>
              </a:rPr>
              <a:t>beetle</a:t>
            </a:r>
          </a:p>
        </p:txBody>
      </p:sp>
      <p:sp>
        <p:nvSpPr>
          <p:cNvPr id="10290" name="WordArt 50"/>
          <p:cNvSpPr>
            <a:spLocks noChangeArrowheads="1" noChangeShapeType="1" noTextEdit="1"/>
          </p:cNvSpPr>
          <p:nvPr/>
        </p:nvSpPr>
        <p:spPr bwMode="auto">
          <a:xfrm>
            <a:off x="7543800" y="5257800"/>
            <a:ext cx="914400" cy="30956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808080"/>
                </a:solidFill>
                <a:latin typeface="Comic Sans MS"/>
                <a:ea typeface="Comic Sans MS"/>
                <a:cs typeface="Comic Sans MS"/>
              </a:rPr>
              <a:t>bee</a:t>
            </a:r>
          </a:p>
        </p:txBody>
      </p:sp>
      <p:sp>
        <p:nvSpPr>
          <p:cNvPr id="10291" name="WordArt 51"/>
          <p:cNvSpPr>
            <a:spLocks noChangeArrowheads="1" noChangeShapeType="1" noTextEdit="1"/>
          </p:cNvSpPr>
          <p:nvPr/>
        </p:nvSpPr>
        <p:spPr bwMode="auto">
          <a:xfrm>
            <a:off x="7543800" y="5715000"/>
            <a:ext cx="990600" cy="30956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808080"/>
                </a:solidFill>
                <a:latin typeface="Comic Sans MS"/>
                <a:ea typeface="Comic Sans MS"/>
                <a:cs typeface="Comic Sans MS"/>
              </a:rPr>
              <a:t>moth</a:t>
            </a:r>
          </a:p>
        </p:txBody>
      </p:sp>
      <p:sp>
        <p:nvSpPr>
          <p:cNvPr id="10292" name="WordArt 52"/>
          <p:cNvSpPr>
            <a:spLocks noChangeArrowheads="1" noChangeShapeType="1" noTextEdit="1"/>
          </p:cNvSpPr>
          <p:nvPr/>
        </p:nvSpPr>
        <p:spPr bwMode="auto">
          <a:xfrm>
            <a:off x="7620000" y="6172200"/>
            <a:ext cx="838200" cy="30956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808080"/>
                </a:solidFill>
                <a:latin typeface="Comic Sans MS"/>
                <a:ea typeface="Comic Sans MS"/>
                <a:cs typeface="Comic Sans MS"/>
              </a:rPr>
              <a:t>ant</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p:cTn id="7" dur="500" fill="hold"/>
                                        <p:tgtEl>
                                          <p:spTgt spid="10245"/>
                                        </p:tgtEl>
                                        <p:attrNameLst>
                                          <p:attrName>ppt_w</p:attrName>
                                        </p:attrNameLst>
                                      </p:cBhvr>
                                      <p:tavLst>
                                        <p:tav tm="0">
                                          <p:val>
                                            <p:fltVal val="0"/>
                                          </p:val>
                                        </p:tav>
                                        <p:tav tm="100000">
                                          <p:val>
                                            <p:strVal val="#ppt_w"/>
                                          </p:val>
                                        </p:tav>
                                      </p:tavLst>
                                    </p:anim>
                                    <p:anim calcmode="lin" valueType="num">
                                      <p:cBhvr>
                                        <p:cTn id="8" dur="500" fill="hold"/>
                                        <p:tgtEl>
                                          <p:spTgt spid="1024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55"/>
                                        </p:tgtEl>
                                        <p:attrNameLst>
                                          <p:attrName>style.visibility</p:attrName>
                                        </p:attrNameLst>
                                      </p:cBhvr>
                                      <p:to>
                                        <p:strVal val="visible"/>
                                      </p:to>
                                    </p:set>
                                    <p:anim calcmode="lin" valueType="num">
                                      <p:cBhvr additive="base">
                                        <p:cTn id="13" dur="500" fill="hold"/>
                                        <p:tgtEl>
                                          <p:spTgt spid="10255"/>
                                        </p:tgtEl>
                                        <p:attrNameLst>
                                          <p:attrName>ppt_x</p:attrName>
                                        </p:attrNameLst>
                                      </p:cBhvr>
                                      <p:tavLst>
                                        <p:tav tm="0">
                                          <p:val>
                                            <p:strVal val="0-#ppt_w/2"/>
                                          </p:val>
                                        </p:tav>
                                        <p:tav tm="100000">
                                          <p:val>
                                            <p:strVal val="#ppt_x"/>
                                          </p:val>
                                        </p:tav>
                                      </p:tavLst>
                                    </p:anim>
                                    <p:anim calcmode="lin" valueType="num">
                                      <p:cBhvr additive="base">
                                        <p:cTn id="14" dur="500" fill="hold"/>
                                        <p:tgtEl>
                                          <p:spTgt spid="1025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56"/>
                                        </p:tgtEl>
                                        <p:attrNameLst>
                                          <p:attrName>style.visibility</p:attrName>
                                        </p:attrNameLst>
                                      </p:cBhvr>
                                      <p:to>
                                        <p:strVal val="visible"/>
                                      </p:to>
                                    </p:set>
                                    <p:anim calcmode="lin" valueType="num">
                                      <p:cBhvr additive="base">
                                        <p:cTn id="19" dur="500" fill="hold"/>
                                        <p:tgtEl>
                                          <p:spTgt spid="10256"/>
                                        </p:tgtEl>
                                        <p:attrNameLst>
                                          <p:attrName>ppt_x</p:attrName>
                                        </p:attrNameLst>
                                      </p:cBhvr>
                                      <p:tavLst>
                                        <p:tav tm="0">
                                          <p:val>
                                            <p:strVal val="0-#ppt_w/2"/>
                                          </p:val>
                                        </p:tav>
                                        <p:tav tm="100000">
                                          <p:val>
                                            <p:strVal val="#ppt_x"/>
                                          </p:val>
                                        </p:tav>
                                      </p:tavLst>
                                    </p:anim>
                                    <p:anim calcmode="lin" valueType="num">
                                      <p:cBhvr additive="base">
                                        <p:cTn id="20" dur="500" fill="hold"/>
                                        <p:tgtEl>
                                          <p:spTgt spid="1025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57"/>
                                        </p:tgtEl>
                                        <p:attrNameLst>
                                          <p:attrName>style.visibility</p:attrName>
                                        </p:attrNameLst>
                                      </p:cBhvr>
                                      <p:to>
                                        <p:strVal val="visible"/>
                                      </p:to>
                                    </p:set>
                                    <p:anim calcmode="lin" valueType="num">
                                      <p:cBhvr additive="base">
                                        <p:cTn id="25" dur="500" fill="hold"/>
                                        <p:tgtEl>
                                          <p:spTgt spid="10257"/>
                                        </p:tgtEl>
                                        <p:attrNameLst>
                                          <p:attrName>ppt_x</p:attrName>
                                        </p:attrNameLst>
                                      </p:cBhvr>
                                      <p:tavLst>
                                        <p:tav tm="0">
                                          <p:val>
                                            <p:strVal val="0-#ppt_w/2"/>
                                          </p:val>
                                        </p:tav>
                                        <p:tav tm="100000">
                                          <p:val>
                                            <p:strVal val="#ppt_x"/>
                                          </p:val>
                                        </p:tav>
                                      </p:tavLst>
                                    </p:anim>
                                    <p:anim calcmode="lin" valueType="num">
                                      <p:cBhvr additive="base">
                                        <p:cTn id="26" dur="500" fill="hold"/>
                                        <p:tgtEl>
                                          <p:spTgt spid="1025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258"/>
                                        </p:tgtEl>
                                        <p:attrNameLst>
                                          <p:attrName>style.visibility</p:attrName>
                                        </p:attrNameLst>
                                      </p:cBhvr>
                                      <p:to>
                                        <p:strVal val="visible"/>
                                      </p:to>
                                    </p:set>
                                    <p:anim calcmode="lin" valueType="num">
                                      <p:cBhvr additive="base">
                                        <p:cTn id="31" dur="500" fill="hold"/>
                                        <p:tgtEl>
                                          <p:spTgt spid="10258"/>
                                        </p:tgtEl>
                                        <p:attrNameLst>
                                          <p:attrName>ppt_x</p:attrName>
                                        </p:attrNameLst>
                                      </p:cBhvr>
                                      <p:tavLst>
                                        <p:tav tm="0">
                                          <p:val>
                                            <p:strVal val="0-#ppt_w/2"/>
                                          </p:val>
                                        </p:tav>
                                        <p:tav tm="100000">
                                          <p:val>
                                            <p:strVal val="#ppt_x"/>
                                          </p:val>
                                        </p:tav>
                                      </p:tavLst>
                                    </p:anim>
                                    <p:anim calcmode="lin" valueType="num">
                                      <p:cBhvr additive="base">
                                        <p:cTn id="32" dur="500" fill="hold"/>
                                        <p:tgtEl>
                                          <p:spTgt spid="1025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275"/>
                                        </p:tgtEl>
                                        <p:attrNameLst>
                                          <p:attrName>style.visibility</p:attrName>
                                        </p:attrNameLst>
                                      </p:cBhvr>
                                      <p:to>
                                        <p:strVal val="visible"/>
                                      </p:to>
                                    </p:set>
                                    <p:anim calcmode="lin" valueType="num">
                                      <p:cBhvr additive="base">
                                        <p:cTn id="37" dur="500" fill="hold"/>
                                        <p:tgtEl>
                                          <p:spTgt spid="10275"/>
                                        </p:tgtEl>
                                        <p:attrNameLst>
                                          <p:attrName>ppt_x</p:attrName>
                                        </p:attrNameLst>
                                      </p:cBhvr>
                                      <p:tavLst>
                                        <p:tav tm="0">
                                          <p:val>
                                            <p:strVal val="0-#ppt_w/2"/>
                                          </p:val>
                                        </p:tav>
                                        <p:tav tm="100000">
                                          <p:val>
                                            <p:strVal val="#ppt_x"/>
                                          </p:val>
                                        </p:tav>
                                      </p:tavLst>
                                    </p:anim>
                                    <p:anim calcmode="lin" valueType="num">
                                      <p:cBhvr additive="base">
                                        <p:cTn id="38" dur="500" fill="hold"/>
                                        <p:tgtEl>
                                          <p:spTgt spid="10275"/>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276"/>
                                        </p:tgtEl>
                                        <p:attrNameLst>
                                          <p:attrName>style.visibility</p:attrName>
                                        </p:attrNameLst>
                                      </p:cBhvr>
                                      <p:to>
                                        <p:strVal val="visible"/>
                                      </p:to>
                                    </p:set>
                                    <p:anim calcmode="lin" valueType="num">
                                      <p:cBhvr additive="base">
                                        <p:cTn id="43" dur="500" fill="hold"/>
                                        <p:tgtEl>
                                          <p:spTgt spid="10276"/>
                                        </p:tgtEl>
                                        <p:attrNameLst>
                                          <p:attrName>ppt_x</p:attrName>
                                        </p:attrNameLst>
                                      </p:cBhvr>
                                      <p:tavLst>
                                        <p:tav tm="0">
                                          <p:val>
                                            <p:strVal val="0-#ppt_w/2"/>
                                          </p:val>
                                        </p:tav>
                                        <p:tav tm="100000">
                                          <p:val>
                                            <p:strVal val="#ppt_x"/>
                                          </p:val>
                                        </p:tav>
                                      </p:tavLst>
                                    </p:anim>
                                    <p:anim calcmode="lin" valueType="num">
                                      <p:cBhvr additive="base">
                                        <p:cTn id="44" dur="500" fill="hold"/>
                                        <p:tgtEl>
                                          <p:spTgt spid="10276"/>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0277"/>
                                        </p:tgtEl>
                                        <p:attrNameLst>
                                          <p:attrName>style.visibility</p:attrName>
                                        </p:attrNameLst>
                                      </p:cBhvr>
                                      <p:to>
                                        <p:strVal val="visible"/>
                                      </p:to>
                                    </p:set>
                                    <p:anim calcmode="lin" valueType="num">
                                      <p:cBhvr additive="base">
                                        <p:cTn id="49" dur="500" fill="hold"/>
                                        <p:tgtEl>
                                          <p:spTgt spid="10277"/>
                                        </p:tgtEl>
                                        <p:attrNameLst>
                                          <p:attrName>ppt_x</p:attrName>
                                        </p:attrNameLst>
                                      </p:cBhvr>
                                      <p:tavLst>
                                        <p:tav tm="0">
                                          <p:val>
                                            <p:strVal val="0-#ppt_w/2"/>
                                          </p:val>
                                        </p:tav>
                                        <p:tav tm="100000">
                                          <p:val>
                                            <p:strVal val="#ppt_x"/>
                                          </p:val>
                                        </p:tav>
                                      </p:tavLst>
                                    </p:anim>
                                    <p:anim calcmode="lin" valueType="num">
                                      <p:cBhvr additive="base">
                                        <p:cTn id="50" dur="500" fill="hold"/>
                                        <p:tgtEl>
                                          <p:spTgt spid="10277"/>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0278"/>
                                        </p:tgtEl>
                                        <p:attrNameLst>
                                          <p:attrName>style.visibility</p:attrName>
                                        </p:attrNameLst>
                                      </p:cBhvr>
                                      <p:to>
                                        <p:strVal val="visible"/>
                                      </p:to>
                                    </p:set>
                                    <p:anim calcmode="lin" valueType="num">
                                      <p:cBhvr additive="base">
                                        <p:cTn id="55" dur="500" fill="hold"/>
                                        <p:tgtEl>
                                          <p:spTgt spid="10278"/>
                                        </p:tgtEl>
                                        <p:attrNameLst>
                                          <p:attrName>ppt_x</p:attrName>
                                        </p:attrNameLst>
                                      </p:cBhvr>
                                      <p:tavLst>
                                        <p:tav tm="0">
                                          <p:val>
                                            <p:strVal val="0-#ppt_w/2"/>
                                          </p:val>
                                        </p:tav>
                                        <p:tav tm="100000">
                                          <p:val>
                                            <p:strVal val="#ppt_x"/>
                                          </p:val>
                                        </p:tav>
                                      </p:tavLst>
                                    </p:anim>
                                    <p:anim calcmode="lin" valueType="num">
                                      <p:cBhvr additive="base">
                                        <p:cTn id="56" dur="500" fill="hold"/>
                                        <p:tgtEl>
                                          <p:spTgt spid="10278"/>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0279"/>
                                        </p:tgtEl>
                                        <p:attrNameLst>
                                          <p:attrName>style.visibility</p:attrName>
                                        </p:attrNameLst>
                                      </p:cBhvr>
                                      <p:to>
                                        <p:strVal val="visible"/>
                                      </p:to>
                                    </p:set>
                                    <p:anim calcmode="lin" valueType="num">
                                      <p:cBhvr additive="base">
                                        <p:cTn id="61" dur="500" fill="hold"/>
                                        <p:tgtEl>
                                          <p:spTgt spid="10279"/>
                                        </p:tgtEl>
                                        <p:attrNameLst>
                                          <p:attrName>ppt_x</p:attrName>
                                        </p:attrNameLst>
                                      </p:cBhvr>
                                      <p:tavLst>
                                        <p:tav tm="0">
                                          <p:val>
                                            <p:strVal val="0-#ppt_w/2"/>
                                          </p:val>
                                        </p:tav>
                                        <p:tav tm="100000">
                                          <p:val>
                                            <p:strVal val="#ppt_x"/>
                                          </p:val>
                                        </p:tav>
                                      </p:tavLst>
                                    </p:anim>
                                    <p:anim calcmode="lin" valueType="num">
                                      <p:cBhvr additive="base">
                                        <p:cTn id="62" dur="500" fill="hold"/>
                                        <p:tgtEl>
                                          <p:spTgt spid="10279"/>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0281"/>
                                        </p:tgtEl>
                                        <p:attrNameLst>
                                          <p:attrName>style.visibility</p:attrName>
                                        </p:attrNameLst>
                                      </p:cBhvr>
                                      <p:to>
                                        <p:strVal val="visible"/>
                                      </p:to>
                                    </p:set>
                                    <p:anim calcmode="lin" valueType="num">
                                      <p:cBhvr additive="base">
                                        <p:cTn id="67" dur="500" fill="hold"/>
                                        <p:tgtEl>
                                          <p:spTgt spid="10281"/>
                                        </p:tgtEl>
                                        <p:attrNameLst>
                                          <p:attrName>ppt_x</p:attrName>
                                        </p:attrNameLst>
                                      </p:cBhvr>
                                      <p:tavLst>
                                        <p:tav tm="0">
                                          <p:val>
                                            <p:strVal val="0-#ppt_w/2"/>
                                          </p:val>
                                        </p:tav>
                                        <p:tav tm="100000">
                                          <p:val>
                                            <p:strVal val="#ppt_x"/>
                                          </p:val>
                                        </p:tav>
                                      </p:tavLst>
                                    </p:anim>
                                    <p:anim calcmode="lin" valueType="num">
                                      <p:cBhvr additive="base">
                                        <p:cTn id="68" dur="500" fill="hold"/>
                                        <p:tgtEl>
                                          <p:spTgt spid="10281"/>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0282"/>
                                        </p:tgtEl>
                                        <p:attrNameLst>
                                          <p:attrName>style.visibility</p:attrName>
                                        </p:attrNameLst>
                                      </p:cBhvr>
                                      <p:to>
                                        <p:strVal val="visible"/>
                                      </p:to>
                                    </p:set>
                                    <p:anim calcmode="lin" valueType="num">
                                      <p:cBhvr additive="base">
                                        <p:cTn id="73" dur="500" fill="hold"/>
                                        <p:tgtEl>
                                          <p:spTgt spid="10282"/>
                                        </p:tgtEl>
                                        <p:attrNameLst>
                                          <p:attrName>ppt_x</p:attrName>
                                        </p:attrNameLst>
                                      </p:cBhvr>
                                      <p:tavLst>
                                        <p:tav tm="0">
                                          <p:val>
                                            <p:strVal val="0-#ppt_w/2"/>
                                          </p:val>
                                        </p:tav>
                                        <p:tav tm="100000">
                                          <p:val>
                                            <p:strVal val="#ppt_x"/>
                                          </p:val>
                                        </p:tav>
                                      </p:tavLst>
                                    </p:anim>
                                    <p:anim calcmode="lin" valueType="num">
                                      <p:cBhvr additive="base">
                                        <p:cTn id="74" dur="500" fill="hold"/>
                                        <p:tgtEl>
                                          <p:spTgt spid="10282"/>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10283"/>
                                        </p:tgtEl>
                                        <p:attrNameLst>
                                          <p:attrName>style.visibility</p:attrName>
                                        </p:attrNameLst>
                                      </p:cBhvr>
                                      <p:to>
                                        <p:strVal val="visible"/>
                                      </p:to>
                                    </p:set>
                                    <p:anim calcmode="lin" valueType="num">
                                      <p:cBhvr additive="base">
                                        <p:cTn id="79" dur="500" fill="hold"/>
                                        <p:tgtEl>
                                          <p:spTgt spid="10283"/>
                                        </p:tgtEl>
                                        <p:attrNameLst>
                                          <p:attrName>ppt_x</p:attrName>
                                        </p:attrNameLst>
                                      </p:cBhvr>
                                      <p:tavLst>
                                        <p:tav tm="0">
                                          <p:val>
                                            <p:strVal val="0-#ppt_w/2"/>
                                          </p:val>
                                        </p:tav>
                                        <p:tav tm="100000">
                                          <p:val>
                                            <p:strVal val="#ppt_x"/>
                                          </p:val>
                                        </p:tav>
                                      </p:tavLst>
                                    </p:anim>
                                    <p:anim calcmode="lin" valueType="num">
                                      <p:cBhvr additive="base">
                                        <p:cTn id="80" dur="500" fill="hold"/>
                                        <p:tgtEl>
                                          <p:spTgt spid="10283"/>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10285"/>
                                        </p:tgtEl>
                                        <p:attrNameLst>
                                          <p:attrName>style.visibility</p:attrName>
                                        </p:attrNameLst>
                                      </p:cBhvr>
                                      <p:to>
                                        <p:strVal val="visible"/>
                                      </p:to>
                                    </p:set>
                                    <p:anim calcmode="lin" valueType="num">
                                      <p:cBhvr additive="base">
                                        <p:cTn id="85" dur="500" fill="hold"/>
                                        <p:tgtEl>
                                          <p:spTgt spid="10285"/>
                                        </p:tgtEl>
                                        <p:attrNameLst>
                                          <p:attrName>ppt_x</p:attrName>
                                        </p:attrNameLst>
                                      </p:cBhvr>
                                      <p:tavLst>
                                        <p:tav tm="0">
                                          <p:val>
                                            <p:strVal val="0-#ppt_w/2"/>
                                          </p:val>
                                        </p:tav>
                                        <p:tav tm="100000">
                                          <p:val>
                                            <p:strVal val="#ppt_x"/>
                                          </p:val>
                                        </p:tav>
                                      </p:tavLst>
                                    </p:anim>
                                    <p:anim calcmode="lin" valueType="num">
                                      <p:cBhvr additive="base">
                                        <p:cTn id="86" dur="500" fill="hold"/>
                                        <p:tgtEl>
                                          <p:spTgt spid="10285"/>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10286"/>
                                        </p:tgtEl>
                                        <p:attrNameLst>
                                          <p:attrName>style.visibility</p:attrName>
                                        </p:attrNameLst>
                                      </p:cBhvr>
                                      <p:to>
                                        <p:strVal val="visible"/>
                                      </p:to>
                                    </p:set>
                                    <p:anim calcmode="lin" valueType="num">
                                      <p:cBhvr additive="base">
                                        <p:cTn id="91" dur="500" fill="hold"/>
                                        <p:tgtEl>
                                          <p:spTgt spid="10286"/>
                                        </p:tgtEl>
                                        <p:attrNameLst>
                                          <p:attrName>ppt_x</p:attrName>
                                        </p:attrNameLst>
                                      </p:cBhvr>
                                      <p:tavLst>
                                        <p:tav tm="0">
                                          <p:val>
                                            <p:strVal val="0-#ppt_w/2"/>
                                          </p:val>
                                        </p:tav>
                                        <p:tav tm="100000">
                                          <p:val>
                                            <p:strVal val="#ppt_x"/>
                                          </p:val>
                                        </p:tav>
                                      </p:tavLst>
                                    </p:anim>
                                    <p:anim calcmode="lin" valueType="num">
                                      <p:cBhvr additive="base">
                                        <p:cTn id="92" dur="500" fill="hold"/>
                                        <p:tgtEl>
                                          <p:spTgt spid="10286"/>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10287"/>
                                        </p:tgtEl>
                                        <p:attrNameLst>
                                          <p:attrName>style.visibility</p:attrName>
                                        </p:attrNameLst>
                                      </p:cBhvr>
                                      <p:to>
                                        <p:strVal val="visible"/>
                                      </p:to>
                                    </p:set>
                                    <p:anim calcmode="lin" valueType="num">
                                      <p:cBhvr additive="base">
                                        <p:cTn id="97" dur="500" fill="hold"/>
                                        <p:tgtEl>
                                          <p:spTgt spid="10287"/>
                                        </p:tgtEl>
                                        <p:attrNameLst>
                                          <p:attrName>ppt_x</p:attrName>
                                        </p:attrNameLst>
                                      </p:cBhvr>
                                      <p:tavLst>
                                        <p:tav tm="0">
                                          <p:val>
                                            <p:strVal val="0-#ppt_w/2"/>
                                          </p:val>
                                        </p:tav>
                                        <p:tav tm="100000">
                                          <p:val>
                                            <p:strVal val="#ppt_x"/>
                                          </p:val>
                                        </p:tav>
                                      </p:tavLst>
                                    </p:anim>
                                    <p:anim calcmode="lin" valueType="num">
                                      <p:cBhvr additive="base">
                                        <p:cTn id="98" dur="500" fill="hold"/>
                                        <p:tgtEl>
                                          <p:spTgt spid="10287"/>
                                        </p:tgtEl>
                                        <p:attrNameLst>
                                          <p:attrName>ppt_y</p:attrName>
                                        </p:attrNameLst>
                                      </p:cBhvr>
                                      <p:tavLst>
                                        <p:tav tm="0">
                                          <p:val>
                                            <p:strVal val="#ppt_y"/>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10288"/>
                                        </p:tgtEl>
                                        <p:attrNameLst>
                                          <p:attrName>style.visibility</p:attrName>
                                        </p:attrNameLst>
                                      </p:cBhvr>
                                      <p:to>
                                        <p:strVal val="visible"/>
                                      </p:to>
                                    </p:set>
                                    <p:anim calcmode="lin" valueType="num">
                                      <p:cBhvr additive="base">
                                        <p:cTn id="103" dur="500" fill="hold"/>
                                        <p:tgtEl>
                                          <p:spTgt spid="10288"/>
                                        </p:tgtEl>
                                        <p:attrNameLst>
                                          <p:attrName>ppt_x</p:attrName>
                                        </p:attrNameLst>
                                      </p:cBhvr>
                                      <p:tavLst>
                                        <p:tav tm="0">
                                          <p:val>
                                            <p:strVal val="0-#ppt_w/2"/>
                                          </p:val>
                                        </p:tav>
                                        <p:tav tm="100000">
                                          <p:val>
                                            <p:strVal val="#ppt_x"/>
                                          </p:val>
                                        </p:tav>
                                      </p:tavLst>
                                    </p:anim>
                                    <p:anim calcmode="lin" valueType="num">
                                      <p:cBhvr additive="base">
                                        <p:cTn id="104" dur="500" fill="hold"/>
                                        <p:tgtEl>
                                          <p:spTgt spid="10288"/>
                                        </p:tgtEl>
                                        <p:attrNameLst>
                                          <p:attrName>ppt_y</p:attrName>
                                        </p:attrNameLst>
                                      </p:cBhvr>
                                      <p:tavLst>
                                        <p:tav tm="0">
                                          <p:val>
                                            <p:strVal val="#ppt_y"/>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10289"/>
                                        </p:tgtEl>
                                        <p:attrNameLst>
                                          <p:attrName>style.visibility</p:attrName>
                                        </p:attrNameLst>
                                      </p:cBhvr>
                                      <p:to>
                                        <p:strVal val="visible"/>
                                      </p:to>
                                    </p:set>
                                    <p:anim calcmode="lin" valueType="num">
                                      <p:cBhvr additive="base">
                                        <p:cTn id="109" dur="500" fill="hold"/>
                                        <p:tgtEl>
                                          <p:spTgt spid="10289"/>
                                        </p:tgtEl>
                                        <p:attrNameLst>
                                          <p:attrName>ppt_x</p:attrName>
                                        </p:attrNameLst>
                                      </p:cBhvr>
                                      <p:tavLst>
                                        <p:tav tm="0">
                                          <p:val>
                                            <p:strVal val="0-#ppt_w/2"/>
                                          </p:val>
                                        </p:tav>
                                        <p:tav tm="100000">
                                          <p:val>
                                            <p:strVal val="#ppt_x"/>
                                          </p:val>
                                        </p:tav>
                                      </p:tavLst>
                                    </p:anim>
                                    <p:anim calcmode="lin" valueType="num">
                                      <p:cBhvr additive="base">
                                        <p:cTn id="110" dur="500" fill="hold"/>
                                        <p:tgtEl>
                                          <p:spTgt spid="10289"/>
                                        </p:tgtEl>
                                        <p:attrNameLst>
                                          <p:attrName>ppt_y</p:attrName>
                                        </p:attrNameLst>
                                      </p:cBhvr>
                                      <p:tavLst>
                                        <p:tav tm="0">
                                          <p:val>
                                            <p:strVal val="#ppt_y"/>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10290"/>
                                        </p:tgtEl>
                                        <p:attrNameLst>
                                          <p:attrName>style.visibility</p:attrName>
                                        </p:attrNameLst>
                                      </p:cBhvr>
                                      <p:to>
                                        <p:strVal val="visible"/>
                                      </p:to>
                                    </p:set>
                                    <p:anim calcmode="lin" valueType="num">
                                      <p:cBhvr additive="base">
                                        <p:cTn id="115" dur="500" fill="hold"/>
                                        <p:tgtEl>
                                          <p:spTgt spid="10290"/>
                                        </p:tgtEl>
                                        <p:attrNameLst>
                                          <p:attrName>ppt_x</p:attrName>
                                        </p:attrNameLst>
                                      </p:cBhvr>
                                      <p:tavLst>
                                        <p:tav tm="0">
                                          <p:val>
                                            <p:strVal val="0-#ppt_w/2"/>
                                          </p:val>
                                        </p:tav>
                                        <p:tav tm="100000">
                                          <p:val>
                                            <p:strVal val="#ppt_x"/>
                                          </p:val>
                                        </p:tav>
                                      </p:tavLst>
                                    </p:anim>
                                    <p:anim calcmode="lin" valueType="num">
                                      <p:cBhvr additive="base">
                                        <p:cTn id="116" dur="500" fill="hold"/>
                                        <p:tgtEl>
                                          <p:spTgt spid="10290"/>
                                        </p:tgtEl>
                                        <p:attrNameLst>
                                          <p:attrName>ppt_y</p:attrName>
                                        </p:attrNameLst>
                                      </p:cBhvr>
                                      <p:tavLst>
                                        <p:tav tm="0">
                                          <p:val>
                                            <p:strVal val="#ppt_y"/>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8" fill="hold" grpId="0" nodeType="clickEffect">
                                  <p:stCondLst>
                                    <p:cond delay="0"/>
                                  </p:stCondLst>
                                  <p:childTnLst>
                                    <p:set>
                                      <p:cBhvr>
                                        <p:cTn id="120" dur="1" fill="hold">
                                          <p:stCondLst>
                                            <p:cond delay="0"/>
                                          </p:stCondLst>
                                        </p:cTn>
                                        <p:tgtEl>
                                          <p:spTgt spid="10291"/>
                                        </p:tgtEl>
                                        <p:attrNameLst>
                                          <p:attrName>style.visibility</p:attrName>
                                        </p:attrNameLst>
                                      </p:cBhvr>
                                      <p:to>
                                        <p:strVal val="visible"/>
                                      </p:to>
                                    </p:set>
                                    <p:anim calcmode="lin" valueType="num">
                                      <p:cBhvr additive="base">
                                        <p:cTn id="121" dur="500" fill="hold"/>
                                        <p:tgtEl>
                                          <p:spTgt spid="10291"/>
                                        </p:tgtEl>
                                        <p:attrNameLst>
                                          <p:attrName>ppt_x</p:attrName>
                                        </p:attrNameLst>
                                      </p:cBhvr>
                                      <p:tavLst>
                                        <p:tav tm="0">
                                          <p:val>
                                            <p:strVal val="0-#ppt_w/2"/>
                                          </p:val>
                                        </p:tav>
                                        <p:tav tm="100000">
                                          <p:val>
                                            <p:strVal val="#ppt_x"/>
                                          </p:val>
                                        </p:tav>
                                      </p:tavLst>
                                    </p:anim>
                                    <p:anim calcmode="lin" valueType="num">
                                      <p:cBhvr additive="base">
                                        <p:cTn id="122" dur="500" fill="hold"/>
                                        <p:tgtEl>
                                          <p:spTgt spid="10291"/>
                                        </p:tgtEl>
                                        <p:attrNameLst>
                                          <p:attrName>ppt_y</p:attrName>
                                        </p:attrNameLst>
                                      </p:cBhvr>
                                      <p:tavLst>
                                        <p:tav tm="0">
                                          <p:val>
                                            <p:strVal val="#ppt_y"/>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ntr" presetSubtype="8" fill="hold" grpId="0" nodeType="clickEffect">
                                  <p:stCondLst>
                                    <p:cond delay="0"/>
                                  </p:stCondLst>
                                  <p:childTnLst>
                                    <p:set>
                                      <p:cBhvr>
                                        <p:cTn id="126" dur="1" fill="hold">
                                          <p:stCondLst>
                                            <p:cond delay="0"/>
                                          </p:stCondLst>
                                        </p:cTn>
                                        <p:tgtEl>
                                          <p:spTgt spid="10292"/>
                                        </p:tgtEl>
                                        <p:attrNameLst>
                                          <p:attrName>style.visibility</p:attrName>
                                        </p:attrNameLst>
                                      </p:cBhvr>
                                      <p:to>
                                        <p:strVal val="visible"/>
                                      </p:to>
                                    </p:set>
                                    <p:anim calcmode="lin" valueType="num">
                                      <p:cBhvr additive="base">
                                        <p:cTn id="127" dur="500" fill="hold"/>
                                        <p:tgtEl>
                                          <p:spTgt spid="10292"/>
                                        </p:tgtEl>
                                        <p:attrNameLst>
                                          <p:attrName>ppt_x</p:attrName>
                                        </p:attrNameLst>
                                      </p:cBhvr>
                                      <p:tavLst>
                                        <p:tav tm="0">
                                          <p:val>
                                            <p:strVal val="0-#ppt_w/2"/>
                                          </p:val>
                                        </p:tav>
                                        <p:tav tm="100000">
                                          <p:val>
                                            <p:strVal val="#ppt_x"/>
                                          </p:val>
                                        </p:tav>
                                      </p:tavLst>
                                    </p:anim>
                                    <p:anim calcmode="lin" valueType="num">
                                      <p:cBhvr additive="base">
                                        <p:cTn id="128" dur="500" fill="hold"/>
                                        <p:tgtEl>
                                          <p:spTgt spid="102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55" grpId="0" animBg="1"/>
      <p:bldP spid="10256" grpId="0" animBg="1"/>
      <p:bldP spid="10257" grpId="0" animBg="1"/>
      <p:bldP spid="10258" grpId="0" animBg="1"/>
      <p:bldP spid="10275" grpId="0" animBg="1"/>
      <p:bldP spid="10276" grpId="0" animBg="1"/>
      <p:bldP spid="10277" grpId="0" animBg="1"/>
      <p:bldP spid="10278" grpId="0" animBg="1"/>
      <p:bldP spid="10279" grpId="0" animBg="1"/>
      <p:bldP spid="10281" grpId="0" animBg="1"/>
      <p:bldP spid="10282" grpId="0" animBg="1"/>
      <p:bldP spid="10283" grpId="0" animBg="1"/>
      <p:bldP spid="10285" grpId="0" animBg="1"/>
      <p:bldP spid="10286" grpId="0" animBg="1"/>
      <p:bldP spid="10287" grpId="0" animBg="1"/>
      <p:bldP spid="10288" grpId="0" animBg="1"/>
      <p:bldP spid="10289" grpId="0" animBg="1"/>
      <p:bldP spid="10290" grpId="0" animBg="1"/>
      <p:bldP spid="10291" grpId="0" animBg="1"/>
      <p:bldP spid="1029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3554" name="WordArt 2"/>
          <p:cNvSpPr>
            <a:spLocks noChangeArrowheads="1" noChangeShapeType="1" noTextEdit="1"/>
          </p:cNvSpPr>
          <p:nvPr/>
        </p:nvSpPr>
        <p:spPr bwMode="auto">
          <a:xfrm>
            <a:off x="457200" y="304800"/>
            <a:ext cx="8153400" cy="647700"/>
          </a:xfrm>
          <a:prstGeom prst="rect">
            <a:avLst/>
          </a:prstGeom>
        </p:spPr>
        <p:txBody>
          <a:bodyPr wrap="none" fromWordArt="1">
            <a:prstTxWarp prst="textPlain">
              <a:avLst>
                <a:gd name="adj" fmla="val 50000"/>
              </a:avLst>
            </a:prstTxWarp>
          </a:bodyPr>
          <a:lstStyle/>
          <a:p>
            <a:pPr algn="ctr"/>
            <a:r>
              <a:rPr lang="en-US" sz="3600" kern="10">
                <a:ln w="9525">
                  <a:solidFill>
                    <a:srgbClr val="00FF00"/>
                  </a:solidFill>
                  <a:round/>
                  <a:headEnd/>
                  <a:tailEnd/>
                </a:ln>
                <a:solidFill>
                  <a:srgbClr val="339966"/>
                </a:solidFill>
                <a:latin typeface="Britannic Bold"/>
                <a:ea typeface="Britannic Bold"/>
                <a:cs typeface="Britannic Bold"/>
              </a:rPr>
              <a:t>Crustacean</a:t>
            </a:r>
          </a:p>
        </p:txBody>
      </p:sp>
      <p:sp>
        <p:nvSpPr>
          <p:cNvPr id="11267" name="Text Box 3"/>
          <p:cNvSpPr txBox="1">
            <a:spLocks noChangeArrowheads="1"/>
          </p:cNvSpPr>
          <p:nvPr/>
        </p:nvSpPr>
        <p:spPr bwMode="auto">
          <a:xfrm>
            <a:off x="304800" y="1371600"/>
            <a:ext cx="8458200" cy="1554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a:latin typeface="Britannic Bold" charset="0"/>
                <a:cs typeface="+mn-cs"/>
              </a:rPr>
              <a:t>A </a:t>
            </a:r>
            <a:r>
              <a:rPr lang="en-US">
                <a:solidFill>
                  <a:srgbClr val="008000"/>
                </a:solidFill>
                <a:latin typeface="Britannic Bold" charset="0"/>
                <a:cs typeface="+mn-cs"/>
              </a:rPr>
              <a:t>crustacean</a:t>
            </a:r>
            <a:r>
              <a:rPr lang="en-US">
                <a:latin typeface="Britannic Bold" charset="0"/>
                <a:cs typeface="+mn-cs"/>
              </a:rPr>
              <a:t> is an arthropod that has a hard, exoskeleton, two pairs of antennae, and a mouth for crunching and grinding.</a:t>
            </a:r>
          </a:p>
        </p:txBody>
      </p:sp>
      <p:sp>
        <p:nvSpPr>
          <p:cNvPr id="11268" name="WordArt 4"/>
          <p:cNvSpPr>
            <a:spLocks noChangeArrowheads="1" noChangeShapeType="1" noTextEdit="1"/>
          </p:cNvSpPr>
          <p:nvPr/>
        </p:nvSpPr>
        <p:spPr bwMode="auto">
          <a:xfrm>
            <a:off x="2362200" y="3195638"/>
            <a:ext cx="4038600" cy="690562"/>
          </a:xfrm>
          <a:prstGeom prst="rect">
            <a:avLst/>
          </a:prstGeom>
        </p:spPr>
        <p:txBody>
          <a:bodyPr wrap="none" fromWordArt="1">
            <a:prstTxWarp prst="textPlain">
              <a:avLst>
                <a:gd name="adj" fmla="val 50000"/>
              </a:avLst>
            </a:prstTxWarp>
          </a:bodyPr>
          <a:lstStyle/>
          <a:p>
            <a:pPr algn="ctr"/>
            <a:r>
              <a:rPr lang="en-US" sz="3600" kern="10">
                <a:ln w="9525">
                  <a:solidFill>
                    <a:srgbClr val="00FF00"/>
                  </a:solidFill>
                  <a:round/>
                  <a:headEnd/>
                  <a:tailEnd/>
                </a:ln>
                <a:solidFill>
                  <a:srgbClr val="339966"/>
                </a:solidFill>
                <a:latin typeface="Britannic Bold"/>
                <a:ea typeface="Britannic Bold"/>
                <a:cs typeface="Britannic Bold"/>
              </a:rPr>
              <a:t>Crustaceans are ...</a:t>
            </a:r>
          </a:p>
        </p:txBody>
      </p:sp>
      <p:sp>
        <p:nvSpPr>
          <p:cNvPr id="11269" name="WordArt 5"/>
          <p:cNvSpPr>
            <a:spLocks noChangeArrowheads="1" noChangeShapeType="1" noTextEdit="1"/>
          </p:cNvSpPr>
          <p:nvPr/>
        </p:nvSpPr>
        <p:spPr bwMode="auto">
          <a:xfrm>
            <a:off x="609600" y="4267200"/>
            <a:ext cx="1438275" cy="5334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Britannic Bold"/>
                <a:ea typeface="Britannic Bold"/>
                <a:cs typeface="Britannic Bold"/>
              </a:rPr>
              <a:t>Crabs</a:t>
            </a:r>
          </a:p>
        </p:txBody>
      </p:sp>
      <p:sp>
        <p:nvSpPr>
          <p:cNvPr id="11270" name="WordArt 6"/>
          <p:cNvSpPr>
            <a:spLocks noChangeArrowheads="1" noChangeShapeType="1" noTextEdit="1"/>
          </p:cNvSpPr>
          <p:nvPr/>
        </p:nvSpPr>
        <p:spPr bwMode="auto">
          <a:xfrm>
            <a:off x="2590800" y="4267200"/>
            <a:ext cx="1676400" cy="5334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Britannic Bold"/>
                <a:ea typeface="Britannic Bold"/>
                <a:cs typeface="Britannic Bold"/>
              </a:rPr>
              <a:t>Lobsters</a:t>
            </a:r>
          </a:p>
        </p:txBody>
      </p:sp>
      <p:sp>
        <p:nvSpPr>
          <p:cNvPr id="11271" name="WordArt 7"/>
          <p:cNvSpPr>
            <a:spLocks noChangeArrowheads="1" noChangeShapeType="1" noTextEdit="1"/>
          </p:cNvSpPr>
          <p:nvPr/>
        </p:nvSpPr>
        <p:spPr bwMode="auto">
          <a:xfrm>
            <a:off x="4876800" y="4267200"/>
            <a:ext cx="1676400" cy="5334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Britannic Bold"/>
                <a:ea typeface="Britannic Bold"/>
                <a:cs typeface="Britannic Bold"/>
              </a:rPr>
              <a:t>Barnacles</a:t>
            </a:r>
          </a:p>
        </p:txBody>
      </p:sp>
      <p:sp>
        <p:nvSpPr>
          <p:cNvPr id="11272" name="WordArt 8"/>
          <p:cNvSpPr>
            <a:spLocks noChangeArrowheads="1" noChangeShapeType="1" noTextEdit="1"/>
          </p:cNvSpPr>
          <p:nvPr/>
        </p:nvSpPr>
        <p:spPr bwMode="auto">
          <a:xfrm>
            <a:off x="7162800" y="4267200"/>
            <a:ext cx="1438275" cy="609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Britannic Bold"/>
                <a:ea typeface="Britannic Bold"/>
                <a:cs typeface="Britannic Bold"/>
              </a:rPr>
              <a:t>Shrimp</a:t>
            </a:r>
          </a:p>
        </p:txBody>
      </p:sp>
      <p:pic>
        <p:nvPicPr>
          <p:cNvPr id="11273" name="Picture 9" descr="barnac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953000"/>
            <a:ext cx="1695450" cy="1684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74" name="Picture 10" descr="hermit cra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5181600"/>
            <a:ext cx="2209800" cy="147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75" name="Picture 11" descr="hawaiian lobs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5181600"/>
            <a:ext cx="2209800" cy="147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76" name="Picture 12" descr="banded coral shrim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5600" y="5181600"/>
            <a:ext cx="2209800" cy="147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p:cTn id="7" dur="500" fill="hold"/>
                                        <p:tgtEl>
                                          <p:spTgt spid="11267"/>
                                        </p:tgtEl>
                                        <p:attrNameLst>
                                          <p:attrName>ppt_w</p:attrName>
                                        </p:attrNameLst>
                                      </p:cBhvr>
                                      <p:tavLst>
                                        <p:tav tm="0">
                                          <p:val>
                                            <p:fltVal val="0"/>
                                          </p:val>
                                        </p:tav>
                                        <p:tav tm="100000">
                                          <p:val>
                                            <p:strVal val="#ppt_w"/>
                                          </p:val>
                                        </p:tav>
                                      </p:tavLst>
                                    </p:anim>
                                    <p:anim calcmode="lin" valueType="num">
                                      <p:cBhvr>
                                        <p:cTn id="8" dur="500" fill="hold"/>
                                        <p:tgtEl>
                                          <p:spTgt spid="1126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1268"/>
                                        </p:tgtEl>
                                        <p:attrNameLst>
                                          <p:attrName>style.visibility</p:attrName>
                                        </p:attrNameLst>
                                      </p:cBhvr>
                                      <p:to>
                                        <p:strVal val="visible"/>
                                      </p:to>
                                    </p:set>
                                    <p:anim calcmode="lin" valueType="num">
                                      <p:cBhvr>
                                        <p:cTn id="13" dur="500" fill="hold"/>
                                        <p:tgtEl>
                                          <p:spTgt spid="11268"/>
                                        </p:tgtEl>
                                        <p:attrNameLst>
                                          <p:attrName>ppt_w</p:attrName>
                                        </p:attrNameLst>
                                      </p:cBhvr>
                                      <p:tavLst>
                                        <p:tav tm="0">
                                          <p:val>
                                            <p:fltVal val="0"/>
                                          </p:val>
                                        </p:tav>
                                        <p:tav tm="100000">
                                          <p:val>
                                            <p:strVal val="#ppt_w"/>
                                          </p:val>
                                        </p:tav>
                                      </p:tavLst>
                                    </p:anim>
                                    <p:anim calcmode="lin" valueType="num">
                                      <p:cBhvr>
                                        <p:cTn id="14" dur="500" fill="hold"/>
                                        <p:tgtEl>
                                          <p:spTgt spid="11268"/>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11274"/>
                                        </p:tgtEl>
                                        <p:attrNameLst>
                                          <p:attrName>style.visibility</p:attrName>
                                        </p:attrNameLst>
                                      </p:cBhvr>
                                      <p:to>
                                        <p:strVal val="visible"/>
                                      </p:to>
                                    </p:set>
                                    <p:anim calcmode="lin" valueType="num">
                                      <p:cBhvr>
                                        <p:cTn id="19" dur="500" fill="hold"/>
                                        <p:tgtEl>
                                          <p:spTgt spid="11274"/>
                                        </p:tgtEl>
                                        <p:attrNameLst>
                                          <p:attrName>ppt_w</p:attrName>
                                        </p:attrNameLst>
                                      </p:cBhvr>
                                      <p:tavLst>
                                        <p:tav tm="0">
                                          <p:val>
                                            <p:fltVal val="0"/>
                                          </p:val>
                                        </p:tav>
                                        <p:tav tm="100000">
                                          <p:val>
                                            <p:strVal val="#ppt_w"/>
                                          </p:val>
                                        </p:tav>
                                      </p:tavLst>
                                    </p:anim>
                                    <p:anim calcmode="lin" valueType="num">
                                      <p:cBhvr>
                                        <p:cTn id="20" dur="500" fill="hold"/>
                                        <p:tgtEl>
                                          <p:spTgt spid="11274"/>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1269"/>
                                        </p:tgtEl>
                                        <p:attrNameLst>
                                          <p:attrName>style.visibility</p:attrName>
                                        </p:attrNameLst>
                                      </p:cBhvr>
                                      <p:to>
                                        <p:strVal val="visible"/>
                                      </p:to>
                                    </p:set>
                                    <p:anim calcmode="lin" valueType="num">
                                      <p:cBhvr>
                                        <p:cTn id="25" dur="500" fill="hold"/>
                                        <p:tgtEl>
                                          <p:spTgt spid="11269"/>
                                        </p:tgtEl>
                                        <p:attrNameLst>
                                          <p:attrName>ppt_w</p:attrName>
                                        </p:attrNameLst>
                                      </p:cBhvr>
                                      <p:tavLst>
                                        <p:tav tm="0">
                                          <p:val>
                                            <p:fltVal val="0"/>
                                          </p:val>
                                        </p:tav>
                                        <p:tav tm="100000">
                                          <p:val>
                                            <p:strVal val="#ppt_w"/>
                                          </p:val>
                                        </p:tav>
                                      </p:tavLst>
                                    </p:anim>
                                    <p:anim calcmode="lin" valueType="num">
                                      <p:cBhvr>
                                        <p:cTn id="26" dur="500" fill="hold"/>
                                        <p:tgtEl>
                                          <p:spTgt spid="11269"/>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11275"/>
                                        </p:tgtEl>
                                        <p:attrNameLst>
                                          <p:attrName>style.visibility</p:attrName>
                                        </p:attrNameLst>
                                      </p:cBhvr>
                                      <p:to>
                                        <p:strVal val="visible"/>
                                      </p:to>
                                    </p:set>
                                    <p:anim calcmode="lin" valueType="num">
                                      <p:cBhvr>
                                        <p:cTn id="31" dur="500" fill="hold"/>
                                        <p:tgtEl>
                                          <p:spTgt spid="11275"/>
                                        </p:tgtEl>
                                        <p:attrNameLst>
                                          <p:attrName>ppt_w</p:attrName>
                                        </p:attrNameLst>
                                      </p:cBhvr>
                                      <p:tavLst>
                                        <p:tav tm="0">
                                          <p:val>
                                            <p:fltVal val="0"/>
                                          </p:val>
                                        </p:tav>
                                        <p:tav tm="100000">
                                          <p:val>
                                            <p:strVal val="#ppt_w"/>
                                          </p:val>
                                        </p:tav>
                                      </p:tavLst>
                                    </p:anim>
                                    <p:anim calcmode="lin" valueType="num">
                                      <p:cBhvr>
                                        <p:cTn id="32" dur="500" fill="hold"/>
                                        <p:tgtEl>
                                          <p:spTgt spid="11275"/>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1270"/>
                                        </p:tgtEl>
                                        <p:attrNameLst>
                                          <p:attrName>style.visibility</p:attrName>
                                        </p:attrNameLst>
                                      </p:cBhvr>
                                      <p:to>
                                        <p:strVal val="visible"/>
                                      </p:to>
                                    </p:set>
                                    <p:anim calcmode="lin" valueType="num">
                                      <p:cBhvr>
                                        <p:cTn id="37" dur="500" fill="hold"/>
                                        <p:tgtEl>
                                          <p:spTgt spid="11270"/>
                                        </p:tgtEl>
                                        <p:attrNameLst>
                                          <p:attrName>ppt_w</p:attrName>
                                        </p:attrNameLst>
                                      </p:cBhvr>
                                      <p:tavLst>
                                        <p:tav tm="0">
                                          <p:val>
                                            <p:fltVal val="0"/>
                                          </p:val>
                                        </p:tav>
                                        <p:tav tm="100000">
                                          <p:val>
                                            <p:strVal val="#ppt_w"/>
                                          </p:val>
                                        </p:tav>
                                      </p:tavLst>
                                    </p:anim>
                                    <p:anim calcmode="lin" valueType="num">
                                      <p:cBhvr>
                                        <p:cTn id="38" dur="500" fill="hold"/>
                                        <p:tgtEl>
                                          <p:spTgt spid="11270"/>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nodeType="clickEffect">
                                  <p:stCondLst>
                                    <p:cond delay="0"/>
                                  </p:stCondLst>
                                  <p:childTnLst>
                                    <p:set>
                                      <p:cBhvr>
                                        <p:cTn id="42" dur="1" fill="hold">
                                          <p:stCondLst>
                                            <p:cond delay="0"/>
                                          </p:stCondLst>
                                        </p:cTn>
                                        <p:tgtEl>
                                          <p:spTgt spid="11273"/>
                                        </p:tgtEl>
                                        <p:attrNameLst>
                                          <p:attrName>style.visibility</p:attrName>
                                        </p:attrNameLst>
                                      </p:cBhvr>
                                      <p:to>
                                        <p:strVal val="visible"/>
                                      </p:to>
                                    </p:set>
                                    <p:anim calcmode="lin" valueType="num">
                                      <p:cBhvr>
                                        <p:cTn id="43" dur="500" fill="hold"/>
                                        <p:tgtEl>
                                          <p:spTgt spid="11273"/>
                                        </p:tgtEl>
                                        <p:attrNameLst>
                                          <p:attrName>ppt_w</p:attrName>
                                        </p:attrNameLst>
                                      </p:cBhvr>
                                      <p:tavLst>
                                        <p:tav tm="0">
                                          <p:val>
                                            <p:fltVal val="0"/>
                                          </p:val>
                                        </p:tav>
                                        <p:tav tm="100000">
                                          <p:val>
                                            <p:strVal val="#ppt_w"/>
                                          </p:val>
                                        </p:tav>
                                      </p:tavLst>
                                    </p:anim>
                                    <p:anim calcmode="lin" valueType="num">
                                      <p:cBhvr>
                                        <p:cTn id="44" dur="500" fill="hold"/>
                                        <p:tgtEl>
                                          <p:spTgt spid="11273"/>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11271"/>
                                        </p:tgtEl>
                                        <p:attrNameLst>
                                          <p:attrName>style.visibility</p:attrName>
                                        </p:attrNameLst>
                                      </p:cBhvr>
                                      <p:to>
                                        <p:strVal val="visible"/>
                                      </p:to>
                                    </p:set>
                                    <p:anim calcmode="lin" valueType="num">
                                      <p:cBhvr>
                                        <p:cTn id="49" dur="500" fill="hold"/>
                                        <p:tgtEl>
                                          <p:spTgt spid="11271"/>
                                        </p:tgtEl>
                                        <p:attrNameLst>
                                          <p:attrName>ppt_w</p:attrName>
                                        </p:attrNameLst>
                                      </p:cBhvr>
                                      <p:tavLst>
                                        <p:tav tm="0">
                                          <p:val>
                                            <p:fltVal val="0"/>
                                          </p:val>
                                        </p:tav>
                                        <p:tav tm="100000">
                                          <p:val>
                                            <p:strVal val="#ppt_w"/>
                                          </p:val>
                                        </p:tav>
                                      </p:tavLst>
                                    </p:anim>
                                    <p:anim calcmode="lin" valueType="num">
                                      <p:cBhvr>
                                        <p:cTn id="50" dur="500" fill="hold"/>
                                        <p:tgtEl>
                                          <p:spTgt spid="11271"/>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nodeType="clickEffect">
                                  <p:stCondLst>
                                    <p:cond delay="0"/>
                                  </p:stCondLst>
                                  <p:childTnLst>
                                    <p:set>
                                      <p:cBhvr>
                                        <p:cTn id="54" dur="1" fill="hold">
                                          <p:stCondLst>
                                            <p:cond delay="0"/>
                                          </p:stCondLst>
                                        </p:cTn>
                                        <p:tgtEl>
                                          <p:spTgt spid="11276"/>
                                        </p:tgtEl>
                                        <p:attrNameLst>
                                          <p:attrName>style.visibility</p:attrName>
                                        </p:attrNameLst>
                                      </p:cBhvr>
                                      <p:to>
                                        <p:strVal val="visible"/>
                                      </p:to>
                                    </p:set>
                                    <p:anim calcmode="lin" valueType="num">
                                      <p:cBhvr>
                                        <p:cTn id="55" dur="500" fill="hold"/>
                                        <p:tgtEl>
                                          <p:spTgt spid="11276"/>
                                        </p:tgtEl>
                                        <p:attrNameLst>
                                          <p:attrName>ppt_w</p:attrName>
                                        </p:attrNameLst>
                                      </p:cBhvr>
                                      <p:tavLst>
                                        <p:tav tm="0">
                                          <p:val>
                                            <p:fltVal val="0"/>
                                          </p:val>
                                        </p:tav>
                                        <p:tav tm="100000">
                                          <p:val>
                                            <p:strVal val="#ppt_w"/>
                                          </p:val>
                                        </p:tav>
                                      </p:tavLst>
                                    </p:anim>
                                    <p:anim calcmode="lin" valueType="num">
                                      <p:cBhvr>
                                        <p:cTn id="56" dur="500" fill="hold"/>
                                        <p:tgtEl>
                                          <p:spTgt spid="11276"/>
                                        </p:tgtEl>
                                        <p:attrNameLst>
                                          <p:attrName>ppt_h</p:attrName>
                                        </p:attrNameLst>
                                      </p:cBhvr>
                                      <p:tavLst>
                                        <p:tav tm="0">
                                          <p:val>
                                            <p:fltVal val="0"/>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11272"/>
                                        </p:tgtEl>
                                        <p:attrNameLst>
                                          <p:attrName>style.visibility</p:attrName>
                                        </p:attrNameLst>
                                      </p:cBhvr>
                                      <p:to>
                                        <p:strVal val="visible"/>
                                      </p:to>
                                    </p:set>
                                    <p:anim calcmode="lin" valueType="num">
                                      <p:cBhvr>
                                        <p:cTn id="61" dur="500" fill="hold"/>
                                        <p:tgtEl>
                                          <p:spTgt spid="11272"/>
                                        </p:tgtEl>
                                        <p:attrNameLst>
                                          <p:attrName>ppt_w</p:attrName>
                                        </p:attrNameLst>
                                      </p:cBhvr>
                                      <p:tavLst>
                                        <p:tav tm="0">
                                          <p:val>
                                            <p:fltVal val="0"/>
                                          </p:val>
                                        </p:tav>
                                        <p:tav tm="100000">
                                          <p:val>
                                            <p:strVal val="#ppt_w"/>
                                          </p:val>
                                        </p:tav>
                                      </p:tavLst>
                                    </p:anim>
                                    <p:anim calcmode="lin" valueType="num">
                                      <p:cBhvr>
                                        <p:cTn id="62" dur="500" fill="hold"/>
                                        <p:tgtEl>
                                          <p:spTgt spid="1127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P spid="11268" grpId="0" animBg="1"/>
      <p:bldP spid="11269" grpId="0" animBg="1"/>
      <p:bldP spid="11270" grpId="0" animBg="1"/>
      <p:bldP spid="11271" grpId="0" animBg="1"/>
      <p:bldP spid="1127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5602" name="WordArt 2"/>
          <p:cNvSpPr>
            <a:spLocks noChangeArrowheads="1" noChangeShapeType="1" noTextEdit="1"/>
          </p:cNvSpPr>
          <p:nvPr/>
        </p:nvSpPr>
        <p:spPr bwMode="auto">
          <a:xfrm>
            <a:off x="533400" y="304800"/>
            <a:ext cx="7924800" cy="609600"/>
          </a:xfrm>
          <a:prstGeom prst="rect">
            <a:avLst/>
          </a:prstGeom>
        </p:spPr>
        <p:txBody>
          <a:bodyPr wrap="none" fromWordArt="1">
            <a:prstTxWarp prst="textPlain">
              <a:avLst>
                <a:gd name="adj" fmla="val 50000"/>
              </a:avLst>
            </a:prstTxWarp>
          </a:bodyPr>
          <a:lstStyle/>
          <a:p>
            <a:pPr algn="ctr"/>
            <a:r>
              <a:rPr lang="en-US" sz="3600" kern="10">
                <a:ln w="9525">
                  <a:solidFill>
                    <a:srgbClr val="666699"/>
                  </a:solidFill>
                  <a:round/>
                  <a:headEnd/>
                  <a:tailEnd/>
                </a:ln>
                <a:solidFill>
                  <a:srgbClr val="333399"/>
                </a:solidFill>
                <a:latin typeface="Britannic Bold"/>
                <a:ea typeface="Britannic Bold"/>
                <a:cs typeface="Britannic Bold"/>
              </a:rPr>
              <a:t>Crustaceans</a:t>
            </a:r>
          </a:p>
        </p:txBody>
      </p:sp>
      <p:sp>
        <p:nvSpPr>
          <p:cNvPr id="12291" name="Text Box 3"/>
          <p:cNvSpPr txBox="1">
            <a:spLocks noChangeArrowheads="1"/>
          </p:cNvSpPr>
          <p:nvPr/>
        </p:nvSpPr>
        <p:spPr bwMode="auto">
          <a:xfrm>
            <a:off x="457200" y="1524000"/>
            <a:ext cx="82296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a:cs typeface="+mn-cs"/>
              </a:rPr>
              <a:t>Crustaceans can ________ certain parts of their body.</a:t>
            </a:r>
          </a:p>
        </p:txBody>
      </p:sp>
      <p:sp>
        <p:nvSpPr>
          <p:cNvPr id="12292" name="Text Box 4"/>
          <p:cNvSpPr txBox="1">
            <a:spLocks noChangeArrowheads="1"/>
          </p:cNvSpPr>
          <p:nvPr/>
        </p:nvSpPr>
        <p:spPr bwMode="auto">
          <a:xfrm>
            <a:off x="1143000" y="2971800"/>
            <a:ext cx="68580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2800">
                <a:cs typeface="+mn-cs"/>
              </a:rPr>
              <a:t>A </a:t>
            </a:r>
            <a:r>
              <a:rPr lang="en-US" sz="2800" u="sng">
                <a:cs typeface="+mn-cs"/>
              </a:rPr>
              <a:t>___________</a:t>
            </a:r>
            <a:r>
              <a:rPr lang="en-US" sz="2800">
                <a:cs typeface="+mn-cs"/>
              </a:rPr>
              <a:t> can re-grow its claws.</a:t>
            </a:r>
          </a:p>
        </p:txBody>
      </p:sp>
      <p:sp>
        <p:nvSpPr>
          <p:cNvPr id="12293" name="WordArt 5"/>
          <p:cNvSpPr>
            <a:spLocks noChangeArrowheads="1" noChangeShapeType="1" noTextEdit="1"/>
          </p:cNvSpPr>
          <p:nvPr/>
        </p:nvSpPr>
        <p:spPr bwMode="auto">
          <a:xfrm>
            <a:off x="3962400" y="1600200"/>
            <a:ext cx="1752600" cy="304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333399"/>
                </a:solidFill>
                <a:latin typeface="Comic Sans MS"/>
                <a:ea typeface="Comic Sans MS"/>
                <a:cs typeface="Comic Sans MS"/>
              </a:rPr>
              <a:t>re-grow</a:t>
            </a:r>
          </a:p>
        </p:txBody>
      </p:sp>
      <p:sp>
        <p:nvSpPr>
          <p:cNvPr id="12294" name="WordArt 6"/>
          <p:cNvSpPr>
            <a:spLocks noChangeArrowheads="1" noChangeShapeType="1" noTextEdit="1"/>
          </p:cNvSpPr>
          <p:nvPr/>
        </p:nvSpPr>
        <p:spPr bwMode="auto">
          <a:xfrm>
            <a:off x="1905000" y="2895600"/>
            <a:ext cx="2057400"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333399"/>
                </a:solidFill>
                <a:latin typeface="Comic Sans MS"/>
                <a:ea typeface="Comic Sans MS"/>
                <a:cs typeface="Comic Sans MS"/>
              </a:rPr>
              <a:t>stone crab</a:t>
            </a:r>
          </a:p>
        </p:txBody>
      </p:sp>
      <p:sp>
        <p:nvSpPr>
          <p:cNvPr id="12295" name="Text Box 7"/>
          <p:cNvSpPr txBox="1">
            <a:spLocks noChangeArrowheads="1"/>
          </p:cNvSpPr>
          <p:nvPr/>
        </p:nvSpPr>
        <p:spPr bwMode="auto">
          <a:xfrm>
            <a:off x="228600" y="3886200"/>
            <a:ext cx="86868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a:cs typeface="+mn-cs"/>
              </a:rPr>
              <a:t>Most crustaceans live in ______ and get oxygen from the water through</a:t>
            </a:r>
            <a:r>
              <a:rPr lang="en-US">
                <a:latin typeface="LD Dotty" charset="0"/>
                <a:cs typeface="+mn-cs"/>
              </a:rPr>
              <a:t> _________.</a:t>
            </a:r>
          </a:p>
        </p:txBody>
      </p:sp>
      <p:sp>
        <p:nvSpPr>
          <p:cNvPr id="12296" name="WordArt 8"/>
          <p:cNvSpPr>
            <a:spLocks noChangeArrowheads="1" noChangeShapeType="1" noTextEdit="1"/>
          </p:cNvSpPr>
          <p:nvPr/>
        </p:nvSpPr>
        <p:spPr bwMode="auto">
          <a:xfrm>
            <a:off x="5638800" y="3886200"/>
            <a:ext cx="947738" cy="4000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666699"/>
                </a:solidFill>
                <a:latin typeface="Comic Sans MS"/>
                <a:ea typeface="Comic Sans MS"/>
                <a:cs typeface="Comic Sans MS"/>
              </a:rPr>
              <a:t>water</a:t>
            </a:r>
          </a:p>
        </p:txBody>
      </p:sp>
      <p:sp>
        <p:nvSpPr>
          <p:cNvPr id="12297" name="WordArt 9"/>
          <p:cNvSpPr>
            <a:spLocks noChangeArrowheads="1" noChangeShapeType="1" noTextEdit="1"/>
          </p:cNvSpPr>
          <p:nvPr/>
        </p:nvSpPr>
        <p:spPr bwMode="auto">
          <a:xfrm>
            <a:off x="7010400" y="4343400"/>
            <a:ext cx="695325" cy="4667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666699"/>
                </a:solidFill>
                <a:latin typeface="Comic Sans MS"/>
                <a:ea typeface="Comic Sans MS"/>
                <a:cs typeface="Comic Sans MS"/>
              </a:rPr>
              <a:t>gills</a:t>
            </a:r>
          </a:p>
        </p:txBody>
      </p:sp>
      <p:sp>
        <p:nvSpPr>
          <p:cNvPr id="12299" name="Text Box 11"/>
          <p:cNvSpPr txBox="1">
            <a:spLocks noChangeArrowheads="1"/>
          </p:cNvSpPr>
          <p:nvPr/>
        </p:nvSpPr>
        <p:spPr bwMode="auto">
          <a:xfrm>
            <a:off x="152400" y="5410200"/>
            <a:ext cx="830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Gills are</a:t>
            </a:r>
          </a:p>
        </p:txBody>
      </p:sp>
      <p:sp>
        <p:nvSpPr>
          <p:cNvPr id="12300" name="WordArt 12"/>
          <p:cNvSpPr>
            <a:spLocks noChangeArrowheads="1" noChangeShapeType="1" noTextEdit="1"/>
          </p:cNvSpPr>
          <p:nvPr/>
        </p:nvSpPr>
        <p:spPr bwMode="auto">
          <a:xfrm>
            <a:off x="1371600" y="5486400"/>
            <a:ext cx="7467600" cy="990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666699"/>
                </a:solidFill>
                <a:latin typeface="Comic Sans MS"/>
                <a:ea typeface="Comic Sans MS"/>
                <a:cs typeface="Comic Sans MS"/>
              </a:rPr>
              <a:t>special respiratory organs that help some</a:t>
            </a:r>
          </a:p>
          <a:p>
            <a:pPr algn="ctr"/>
            <a:r>
              <a:rPr lang="en-US" sz="3600" kern="10">
                <a:ln w="9525">
                  <a:solidFill>
                    <a:srgbClr val="000000"/>
                  </a:solidFill>
                  <a:round/>
                  <a:headEnd/>
                  <a:tailEnd/>
                </a:ln>
                <a:solidFill>
                  <a:srgbClr val="666699"/>
                </a:solidFill>
                <a:latin typeface="Comic Sans MS"/>
                <a:ea typeface="Comic Sans MS"/>
                <a:cs typeface="Comic Sans MS"/>
              </a:rPr>
              <a:t> animals breathe and get oxygen from the water.</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p:cTn id="7" dur="500" fill="hold"/>
                                        <p:tgtEl>
                                          <p:spTgt spid="12291"/>
                                        </p:tgtEl>
                                        <p:attrNameLst>
                                          <p:attrName>ppt_w</p:attrName>
                                        </p:attrNameLst>
                                      </p:cBhvr>
                                      <p:tavLst>
                                        <p:tav tm="0">
                                          <p:val>
                                            <p:strVal val="2/3*#ppt_w"/>
                                          </p:val>
                                        </p:tav>
                                        <p:tav tm="100000">
                                          <p:val>
                                            <p:strVal val="#ppt_w"/>
                                          </p:val>
                                        </p:tav>
                                      </p:tavLst>
                                    </p:anim>
                                    <p:anim calcmode="lin" valueType="num">
                                      <p:cBhvr>
                                        <p:cTn id="8" dur="500" fill="hold"/>
                                        <p:tgtEl>
                                          <p:spTgt spid="12291"/>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p:cTn id="13" dur="500" fill="hold"/>
                                        <p:tgtEl>
                                          <p:spTgt spid="12293"/>
                                        </p:tgtEl>
                                        <p:attrNameLst>
                                          <p:attrName>ppt_w</p:attrName>
                                        </p:attrNameLst>
                                      </p:cBhvr>
                                      <p:tavLst>
                                        <p:tav tm="0">
                                          <p:val>
                                            <p:strVal val="2/3*#ppt_w"/>
                                          </p:val>
                                        </p:tav>
                                        <p:tav tm="100000">
                                          <p:val>
                                            <p:strVal val="#ppt_w"/>
                                          </p:val>
                                        </p:tav>
                                      </p:tavLst>
                                    </p:anim>
                                    <p:anim calcmode="lin" valueType="num">
                                      <p:cBhvr>
                                        <p:cTn id="14" dur="500" fill="hold"/>
                                        <p:tgtEl>
                                          <p:spTgt spid="12293"/>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12292"/>
                                        </p:tgtEl>
                                        <p:attrNameLst>
                                          <p:attrName>style.visibility</p:attrName>
                                        </p:attrNameLst>
                                      </p:cBhvr>
                                      <p:to>
                                        <p:strVal val="visible"/>
                                      </p:to>
                                    </p:set>
                                    <p:anim calcmode="lin" valueType="num">
                                      <p:cBhvr>
                                        <p:cTn id="19" dur="500" fill="hold"/>
                                        <p:tgtEl>
                                          <p:spTgt spid="12292"/>
                                        </p:tgtEl>
                                        <p:attrNameLst>
                                          <p:attrName>ppt_w</p:attrName>
                                        </p:attrNameLst>
                                      </p:cBhvr>
                                      <p:tavLst>
                                        <p:tav tm="0">
                                          <p:val>
                                            <p:strVal val="2/3*#ppt_w"/>
                                          </p:val>
                                        </p:tav>
                                        <p:tav tm="100000">
                                          <p:val>
                                            <p:strVal val="#ppt_w"/>
                                          </p:val>
                                        </p:tav>
                                      </p:tavLst>
                                    </p:anim>
                                    <p:anim calcmode="lin" valueType="num">
                                      <p:cBhvr>
                                        <p:cTn id="20" dur="500" fill="hold"/>
                                        <p:tgtEl>
                                          <p:spTgt spid="12292"/>
                                        </p:tgtEl>
                                        <p:attrNameLst>
                                          <p:attrName>ppt_h</p:attrName>
                                        </p:attrNameLst>
                                      </p:cBhvr>
                                      <p:tavLst>
                                        <p:tav tm="0">
                                          <p:val>
                                            <p:strVal val="2/3*#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12294"/>
                                        </p:tgtEl>
                                        <p:attrNameLst>
                                          <p:attrName>style.visibility</p:attrName>
                                        </p:attrNameLst>
                                      </p:cBhvr>
                                      <p:to>
                                        <p:strVal val="visible"/>
                                      </p:to>
                                    </p:set>
                                    <p:anim calcmode="lin" valueType="num">
                                      <p:cBhvr>
                                        <p:cTn id="25" dur="500" fill="hold"/>
                                        <p:tgtEl>
                                          <p:spTgt spid="12294"/>
                                        </p:tgtEl>
                                        <p:attrNameLst>
                                          <p:attrName>ppt_w</p:attrName>
                                        </p:attrNameLst>
                                      </p:cBhvr>
                                      <p:tavLst>
                                        <p:tav tm="0">
                                          <p:val>
                                            <p:strVal val="2/3*#ppt_w"/>
                                          </p:val>
                                        </p:tav>
                                        <p:tav tm="100000">
                                          <p:val>
                                            <p:strVal val="#ppt_w"/>
                                          </p:val>
                                        </p:tav>
                                      </p:tavLst>
                                    </p:anim>
                                    <p:anim calcmode="lin" valueType="num">
                                      <p:cBhvr>
                                        <p:cTn id="26" dur="500" fill="hold"/>
                                        <p:tgtEl>
                                          <p:spTgt spid="12294"/>
                                        </p:tgtEl>
                                        <p:attrNameLst>
                                          <p:attrName>ppt_h</p:attrName>
                                        </p:attrNameLst>
                                      </p:cBhvr>
                                      <p:tavLst>
                                        <p:tav tm="0">
                                          <p:val>
                                            <p:strVal val="2/3*#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272" fill="hold" grpId="0" nodeType="clickEffect">
                                  <p:stCondLst>
                                    <p:cond delay="0"/>
                                  </p:stCondLst>
                                  <p:childTnLst>
                                    <p:set>
                                      <p:cBhvr>
                                        <p:cTn id="30" dur="1" fill="hold">
                                          <p:stCondLst>
                                            <p:cond delay="0"/>
                                          </p:stCondLst>
                                        </p:cTn>
                                        <p:tgtEl>
                                          <p:spTgt spid="12295"/>
                                        </p:tgtEl>
                                        <p:attrNameLst>
                                          <p:attrName>style.visibility</p:attrName>
                                        </p:attrNameLst>
                                      </p:cBhvr>
                                      <p:to>
                                        <p:strVal val="visible"/>
                                      </p:to>
                                    </p:set>
                                    <p:anim calcmode="lin" valueType="num">
                                      <p:cBhvr>
                                        <p:cTn id="31" dur="500" fill="hold"/>
                                        <p:tgtEl>
                                          <p:spTgt spid="12295"/>
                                        </p:tgtEl>
                                        <p:attrNameLst>
                                          <p:attrName>ppt_w</p:attrName>
                                        </p:attrNameLst>
                                      </p:cBhvr>
                                      <p:tavLst>
                                        <p:tav tm="0">
                                          <p:val>
                                            <p:strVal val="2/3*#ppt_w"/>
                                          </p:val>
                                        </p:tav>
                                        <p:tav tm="100000">
                                          <p:val>
                                            <p:strVal val="#ppt_w"/>
                                          </p:val>
                                        </p:tav>
                                      </p:tavLst>
                                    </p:anim>
                                    <p:anim calcmode="lin" valueType="num">
                                      <p:cBhvr>
                                        <p:cTn id="32" dur="500" fill="hold"/>
                                        <p:tgtEl>
                                          <p:spTgt spid="12295"/>
                                        </p:tgtEl>
                                        <p:attrNameLst>
                                          <p:attrName>ppt_h</p:attrName>
                                        </p:attrNameLst>
                                      </p:cBhvr>
                                      <p:tavLst>
                                        <p:tav tm="0">
                                          <p:val>
                                            <p:strVal val="2/3*#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272" fill="hold" grpId="0" nodeType="clickEffect">
                                  <p:stCondLst>
                                    <p:cond delay="0"/>
                                  </p:stCondLst>
                                  <p:childTnLst>
                                    <p:set>
                                      <p:cBhvr>
                                        <p:cTn id="36" dur="1" fill="hold">
                                          <p:stCondLst>
                                            <p:cond delay="0"/>
                                          </p:stCondLst>
                                        </p:cTn>
                                        <p:tgtEl>
                                          <p:spTgt spid="12296"/>
                                        </p:tgtEl>
                                        <p:attrNameLst>
                                          <p:attrName>style.visibility</p:attrName>
                                        </p:attrNameLst>
                                      </p:cBhvr>
                                      <p:to>
                                        <p:strVal val="visible"/>
                                      </p:to>
                                    </p:set>
                                    <p:anim calcmode="lin" valueType="num">
                                      <p:cBhvr>
                                        <p:cTn id="37" dur="500" fill="hold"/>
                                        <p:tgtEl>
                                          <p:spTgt spid="12296"/>
                                        </p:tgtEl>
                                        <p:attrNameLst>
                                          <p:attrName>ppt_w</p:attrName>
                                        </p:attrNameLst>
                                      </p:cBhvr>
                                      <p:tavLst>
                                        <p:tav tm="0">
                                          <p:val>
                                            <p:strVal val="2/3*#ppt_w"/>
                                          </p:val>
                                        </p:tav>
                                        <p:tav tm="100000">
                                          <p:val>
                                            <p:strVal val="#ppt_w"/>
                                          </p:val>
                                        </p:tav>
                                      </p:tavLst>
                                    </p:anim>
                                    <p:anim calcmode="lin" valueType="num">
                                      <p:cBhvr>
                                        <p:cTn id="38" dur="500" fill="hold"/>
                                        <p:tgtEl>
                                          <p:spTgt spid="12296"/>
                                        </p:tgtEl>
                                        <p:attrNameLst>
                                          <p:attrName>ppt_h</p:attrName>
                                        </p:attrNameLst>
                                      </p:cBhvr>
                                      <p:tavLst>
                                        <p:tav tm="0">
                                          <p:val>
                                            <p:strVal val="2/3*#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272" fill="hold" grpId="0" nodeType="clickEffect">
                                  <p:stCondLst>
                                    <p:cond delay="0"/>
                                  </p:stCondLst>
                                  <p:childTnLst>
                                    <p:set>
                                      <p:cBhvr>
                                        <p:cTn id="42" dur="1" fill="hold">
                                          <p:stCondLst>
                                            <p:cond delay="0"/>
                                          </p:stCondLst>
                                        </p:cTn>
                                        <p:tgtEl>
                                          <p:spTgt spid="12297"/>
                                        </p:tgtEl>
                                        <p:attrNameLst>
                                          <p:attrName>style.visibility</p:attrName>
                                        </p:attrNameLst>
                                      </p:cBhvr>
                                      <p:to>
                                        <p:strVal val="visible"/>
                                      </p:to>
                                    </p:set>
                                    <p:anim calcmode="lin" valueType="num">
                                      <p:cBhvr>
                                        <p:cTn id="43" dur="500" fill="hold"/>
                                        <p:tgtEl>
                                          <p:spTgt spid="12297"/>
                                        </p:tgtEl>
                                        <p:attrNameLst>
                                          <p:attrName>ppt_w</p:attrName>
                                        </p:attrNameLst>
                                      </p:cBhvr>
                                      <p:tavLst>
                                        <p:tav tm="0">
                                          <p:val>
                                            <p:strVal val="2/3*#ppt_w"/>
                                          </p:val>
                                        </p:tav>
                                        <p:tav tm="100000">
                                          <p:val>
                                            <p:strVal val="#ppt_w"/>
                                          </p:val>
                                        </p:tav>
                                      </p:tavLst>
                                    </p:anim>
                                    <p:anim calcmode="lin" valueType="num">
                                      <p:cBhvr>
                                        <p:cTn id="44" dur="500" fill="hold"/>
                                        <p:tgtEl>
                                          <p:spTgt spid="12297"/>
                                        </p:tgtEl>
                                        <p:attrNameLst>
                                          <p:attrName>ppt_h</p:attrName>
                                        </p:attrNameLst>
                                      </p:cBhvr>
                                      <p:tavLst>
                                        <p:tav tm="0">
                                          <p:val>
                                            <p:strVal val="2/3*#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272" fill="hold" grpId="0" nodeType="clickEffect">
                                  <p:stCondLst>
                                    <p:cond delay="0"/>
                                  </p:stCondLst>
                                  <p:childTnLst>
                                    <p:set>
                                      <p:cBhvr>
                                        <p:cTn id="48" dur="1" fill="hold">
                                          <p:stCondLst>
                                            <p:cond delay="0"/>
                                          </p:stCondLst>
                                        </p:cTn>
                                        <p:tgtEl>
                                          <p:spTgt spid="12299"/>
                                        </p:tgtEl>
                                        <p:attrNameLst>
                                          <p:attrName>style.visibility</p:attrName>
                                        </p:attrNameLst>
                                      </p:cBhvr>
                                      <p:to>
                                        <p:strVal val="visible"/>
                                      </p:to>
                                    </p:set>
                                    <p:anim calcmode="lin" valueType="num">
                                      <p:cBhvr>
                                        <p:cTn id="49" dur="500" fill="hold"/>
                                        <p:tgtEl>
                                          <p:spTgt spid="12299"/>
                                        </p:tgtEl>
                                        <p:attrNameLst>
                                          <p:attrName>ppt_w</p:attrName>
                                        </p:attrNameLst>
                                      </p:cBhvr>
                                      <p:tavLst>
                                        <p:tav tm="0">
                                          <p:val>
                                            <p:strVal val="2/3*#ppt_w"/>
                                          </p:val>
                                        </p:tav>
                                        <p:tav tm="100000">
                                          <p:val>
                                            <p:strVal val="#ppt_w"/>
                                          </p:val>
                                        </p:tav>
                                      </p:tavLst>
                                    </p:anim>
                                    <p:anim calcmode="lin" valueType="num">
                                      <p:cBhvr>
                                        <p:cTn id="50" dur="500" fill="hold"/>
                                        <p:tgtEl>
                                          <p:spTgt spid="12299"/>
                                        </p:tgtEl>
                                        <p:attrNameLst>
                                          <p:attrName>ppt_h</p:attrName>
                                        </p:attrNameLst>
                                      </p:cBhvr>
                                      <p:tavLst>
                                        <p:tav tm="0">
                                          <p:val>
                                            <p:strVal val="2/3*#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272" fill="hold" grpId="0" nodeType="clickEffect">
                                  <p:stCondLst>
                                    <p:cond delay="0"/>
                                  </p:stCondLst>
                                  <p:childTnLst>
                                    <p:set>
                                      <p:cBhvr>
                                        <p:cTn id="54" dur="1" fill="hold">
                                          <p:stCondLst>
                                            <p:cond delay="0"/>
                                          </p:stCondLst>
                                        </p:cTn>
                                        <p:tgtEl>
                                          <p:spTgt spid="12300"/>
                                        </p:tgtEl>
                                        <p:attrNameLst>
                                          <p:attrName>style.visibility</p:attrName>
                                        </p:attrNameLst>
                                      </p:cBhvr>
                                      <p:to>
                                        <p:strVal val="visible"/>
                                      </p:to>
                                    </p:set>
                                    <p:anim calcmode="lin" valueType="num">
                                      <p:cBhvr>
                                        <p:cTn id="55" dur="500" fill="hold"/>
                                        <p:tgtEl>
                                          <p:spTgt spid="12300"/>
                                        </p:tgtEl>
                                        <p:attrNameLst>
                                          <p:attrName>ppt_w</p:attrName>
                                        </p:attrNameLst>
                                      </p:cBhvr>
                                      <p:tavLst>
                                        <p:tav tm="0">
                                          <p:val>
                                            <p:strVal val="2/3*#ppt_w"/>
                                          </p:val>
                                        </p:tav>
                                        <p:tav tm="100000">
                                          <p:val>
                                            <p:strVal val="#ppt_w"/>
                                          </p:val>
                                        </p:tav>
                                      </p:tavLst>
                                    </p:anim>
                                    <p:anim calcmode="lin" valueType="num">
                                      <p:cBhvr>
                                        <p:cTn id="56" dur="500" fill="hold"/>
                                        <p:tgtEl>
                                          <p:spTgt spid="12300"/>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utoUpdateAnimBg="0"/>
      <p:bldP spid="12292" grpId="0" autoUpdateAnimBg="0"/>
      <p:bldP spid="12293" grpId="0" animBg="1"/>
      <p:bldP spid="12294" grpId="0" animBg="1"/>
      <p:bldP spid="12295" grpId="0" autoUpdateAnimBg="0"/>
      <p:bldP spid="12296" grpId="0" animBg="1"/>
      <p:bldP spid="12297" grpId="0" animBg="1"/>
      <p:bldP spid="12299" grpId="0" autoUpdateAnimBg="0"/>
      <p:bldP spid="1230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7650" name="WordArt 2"/>
          <p:cNvSpPr>
            <a:spLocks noChangeArrowheads="1" noChangeShapeType="1" noTextEdit="1"/>
          </p:cNvSpPr>
          <p:nvPr/>
        </p:nvSpPr>
        <p:spPr bwMode="auto">
          <a:xfrm>
            <a:off x="228600" y="152400"/>
            <a:ext cx="8686800" cy="914400"/>
          </a:xfrm>
          <a:prstGeom prst="rect">
            <a:avLst/>
          </a:prstGeom>
        </p:spPr>
        <p:txBody>
          <a:bodyPr wrap="none" fromWordArt="1">
            <a:prstTxWarp prst="textPlain">
              <a:avLst>
                <a:gd name="adj" fmla="val 50000"/>
              </a:avLst>
            </a:prstTxWarp>
          </a:bodyPr>
          <a:lstStyle/>
          <a:p>
            <a:pPr algn="ctr"/>
            <a:r>
              <a:rPr lang="en-US" sz="3600" kern="10">
                <a:ln w="9525">
                  <a:solidFill>
                    <a:schemeClr val="hlink"/>
                  </a:solidFill>
                  <a:round/>
                  <a:headEnd/>
                  <a:tailEnd/>
                </a:ln>
                <a:solidFill>
                  <a:srgbClr val="000080"/>
                </a:solidFill>
                <a:latin typeface="Britannic Bold"/>
                <a:ea typeface="Britannic Bold"/>
                <a:cs typeface="Britannic Bold"/>
              </a:rPr>
              <a:t>Centipedes and Millipedes</a:t>
            </a:r>
          </a:p>
        </p:txBody>
      </p:sp>
      <p:sp>
        <p:nvSpPr>
          <p:cNvPr id="13316" name="Text Box 4"/>
          <p:cNvSpPr txBox="1">
            <a:spLocks noChangeArrowheads="1"/>
          </p:cNvSpPr>
          <p:nvPr/>
        </p:nvSpPr>
        <p:spPr bwMode="auto">
          <a:xfrm>
            <a:off x="304800" y="1143000"/>
            <a:ext cx="93726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  Centipedes and millipedes are arthropods that have many legs.</a:t>
            </a:r>
          </a:p>
        </p:txBody>
      </p:sp>
      <p:sp>
        <p:nvSpPr>
          <p:cNvPr id="27652" name="WordArt 5"/>
          <p:cNvSpPr>
            <a:spLocks noChangeArrowheads="1" noChangeShapeType="1" noTextEdit="1"/>
          </p:cNvSpPr>
          <p:nvPr/>
        </p:nvSpPr>
        <p:spPr bwMode="auto">
          <a:xfrm>
            <a:off x="1905000" y="2438400"/>
            <a:ext cx="2743200" cy="685800"/>
          </a:xfrm>
          <a:prstGeom prst="rect">
            <a:avLst/>
          </a:prstGeom>
        </p:spPr>
        <p:txBody>
          <a:bodyPr wrap="none" fromWordArt="1">
            <a:prstTxWarp prst="textPlain">
              <a:avLst>
                <a:gd name="adj" fmla="val 50000"/>
              </a:avLst>
            </a:prstTxWarp>
          </a:bodyPr>
          <a:lstStyle/>
          <a:p>
            <a:pPr algn="ctr"/>
            <a:r>
              <a:rPr lang="en-US" sz="3600" kern="10">
                <a:ln w="9525">
                  <a:solidFill>
                    <a:srgbClr val="33CCCC"/>
                  </a:solidFill>
                  <a:round/>
                  <a:headEnd/>
                  <a:tailEnd/>
                </a:ln>
                <a:solidFill>
                  <a:srgbClr val="FF6600"/>
                </a:solidFill>
                <a:latin typeface="Britannic Bold"/>
                <a:ea typeface="Britannic Bold"/>
                <a:cs typeface="Britannic Bold"/>
              </a:rPr>
              <a:t>Centipedes</a:t>
            </a:r>
          </a:p>
        </p:txBody>
      </p:sp>
      <p:pic>
        <p:nvPicPr>
          <p:cNvPr id="27653" name="Picture 6" descr="centipe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676400"/>
            <a:ext cx="2270125" cy="152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9" name="Text Box 7"/>
          <p:cNvSpPr txBox="1">
            <a:spLocks noChangeArrowheads="1"/>
          </p:cNvSpPr>
          <p:nvPr/>
        </p:nvSpPr>
        <p:spPr bwMode="auto">
          <a:xfrm>
            <a:off x="0" y="3276600"/>
            <a:ext cx="91440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a:cs typeface="+mn-cs"/>
              </a:rPr>
              <a:t>*  Have _______ pair of legs in each segment.</a:t>
            </a:r>
          </a:p>
        </p:txBody>
      </p:sp>
      <p:sp>
        <p:nvSpPr>
          <p:cNvPr id="13320" name="Text Box 8"/>
          <p:cNvSpPr txBox="1">
            <a:spLocks noChangeArrowheads="1"/>
          </p:cNvSpPr>
          <p:nvPr/>
        </p:nvSpPr>
        <p:spPr bwMode="auto">
          <a:xfrm>
            <a:off x="0" y="3886200"/>
            <a:ext cx="89154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  Are carnivores and eat _________.  </a:t>
            </a:r>
          </a:p>
        </p:txBody>
      </p:sp>
      <p:sp>
        <p:nvSpPr>
          <p:cNvPr id="13321" name="Text Box 9"/>
          <p:cNvSpPr txBox="1">
            <a:spLocks noChangeArrowheads="1"/>
          </p:cNvSpPr>
          <p:nvPr/>
        </p:nvSpPr>
        <p:spPr bwMode="auto">
          <a:xfrm>
            <a:off x="0" y="4419600"/>
            <a:ext cx="9144000" cy="1077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cs typeface="+mn-cs"/>
              </a:rPr>
              <a:t>*  To capture its prey, a centipede puts _______ into the prey</a:t>
            </a:r>
            <a:r>
              <a:rPr lang="ja-JP" altLang="en-US" dirty="0">
                <a:latin typeface="Arial"/>
                <a:cs typeface="+mn-cs"/>
              </a:rPr>
              <a:t>’</a:t>
            </a:r>
            <a:r>
              <a:rPr lang="en-US" dirty="0">
                <a:cs typeface="+mn-cs"/>
              </a:rPr>
              <a:t>s body with</a:t>
            </a:r>
            <a:endParaRPr lang="en-US" dirty="0">
              <a:latin typeface="LD Dotty" charset="0"/>
              <a:cs typeface="+mn-cs"/>
            </a:endParaRPr>
          </a:p>
        </p:txBody>
      </p:sp>
      <p:sp>
        <p:nvSpPr>
          <p:cNvPr id="13322" name="Text Box 10"/>
          <p:cNvSpPr txBox="1">
            <a:spLocks noChangeArrowheads="1"/>
          </p:cNvSpPr>
          <p:nvPr/>
        </p:nvSpPr>
        <p:spPr bwMode="auto">
          <a:xfrm>
            <a:off x="304800" y="5562600"/>
            <a:ext cx="9144000" cy="1077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cs typeface="+mn-cs"/>
              </a:rPr>
              <a:t>Centipedes are found in _     _________ like under rocks and in the soil.</a:t>
            </a:r>
          </a:p>
        </p:txBody>
      </p:sp>
      <p:sp>
        <p:nvSpPr>
          <p:cNvPr id="13323" name="WordArt 11"/>
          <p:cNvSpPr>
            <a:spLocks noChangeArrowheads="1" noChangeShapeType="1" noTextEdit="1"/>
          </p:cNvSpPr>
          <p:nvPr/>
        </p:nvSpPr>
        <p:spPr bwMode="auto">
          <a:xfrm>
            <a:off x="1981200" y="3276600"/>
            <a:ext cx="762000"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6600"/>
                </a:solidFill>
                <a:latin typeface="Comic Sans MS"/>
                <a:ea typeface="Comic Sans MS"/>
                <a:cs typeface="Comic Sans MS"/>
              </a:rPr>
              <a:t>one</a:t>
            </a:r>
          </a:p>
        </p:txBody>
      </p:sp>
      <p:sp>
        <p:nvSpPr>
          <p:cNvPr id="13324" name="WordArt 12"/>
          <p:cNvSpPr>
            <a:spLocks noChangeArrowheads="1" noChangeShapeType="1" noTextEdit="1"/>
          </p:cNvSpPr>
          <p:nvPr/>
        </p:nvSpPr>
        <p:spPr bwMode="auto">
          <a:xfrm>
            <a:off x="5029200" y="3886200"/>
            <a:ext cx="2438400"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6600"/>
                </a:solidFill>
                <a:latin typeface="Comic Sans MS"/>
                <a:ea typeface="Comic Sans MS"/>
                <a:cs typeface="Comic Sans MS"/>
              </a:rPr>
              <a:t>other animals</a:t>
            </a:r>
          </a:p>
        </p:txBody>
      </p:sp>
      <p:sp>
        <p:nvSpPr>
          <p:cNvPr id="13325" name="WordArt 13"/>
          <p:cNvSpPr>
            <a:spLocks noChangeArrowheads="1" noChangeShapeType="1" noTextEdit="1"/>
          </p:cNvSpPr>
          <p:nvPr/>
        </p:nvSpPr>
        <p:spPr bwMode="auto">
          <a:xfrm>
            <a:off x="381000" y="4953000"/>
            <a:ext cx="1219200"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6600"/>
                </a:solidFill>
                <a:latin typeface="Comic Sans MS"/>
                <a:ea typeface="Comic Sans MS"/>
                <a:cs typeface="Comic Sans MS"/>
              </a:rPr>
              <a:t>poison</a:t>
            </a:r>
          </a:p>
        </p:txBody>
      </p:sp>
      <p:sp>
        <p:nvSpPr>
          <p:cNvPr id="13326" name="WordArt 14"/>
          <p:cNvSpPr>
            <a:spLocks noChangeArrowheads="1" noChangeShapeType="1" noTextEdit="1"/>
          </p:cNvSpPr>
          <p:nvPr/>
        </p:nvSpPr>
        <p:spPr bwMode="auto">
          <a:xfrm>
            <a:off x="7010400" y="5029200"/>
            <a:ext cx="1219200" cy="304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6600"/>
                </a:solidFill>
                <a:latin typeface="Comic Sans MS"/>
                <a:ea typeface="Comic Sans MS"/>
                <a:cs typeface="Comic Sans MS"/>
              </a:rPr>
              <a:t>claws</a:t>
            </a:r>
          </a:p>
        </p:txBody>
      </p:sp>
      <p:sp>
        <p:nvSpPr>
          <p:cNvPr id="13327" name="WordArt 15"/>
          <p:cNvSpPr>
            <a:spLocks noChangeArrowheads="1" noChangeShapeType="1" noTextEdit="1"/>
          </p:cNvSpPr>
          <p:nvPr/>
        </p:nvSpPr>
        <p:spPr bwMode="auto">
          <a:xfrm>
            <a:off x="5334000" y="5638800"/>
            <a:ext cx="2514600"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6600"/>
                </a:solidFill>
                <a:latin typeface="Comic Sans MS"/>
                <a:ea typeface="Comic Sans MS"/>
                <a:cs typeface="Comic Sans MS"/>
              </a:rPr>
              <a:t>wet places</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p:cTn id="7" dur="500" fill="hold"/>
                                        <p:tgtEl>
                                          <p:spTgt spid="13316"/>
                                        </p:tgtEl>
                                        <p:attrNameLst>
                                          <p:attrName>ppt_w</p:attrName>
                                        </p:attrNameLst>
                                      </p:cBhvr>
                                      <p:tavLst>
                                        <p:tav tm="0">
                                          <p:val>
                                            <p:fltVal val="0"/>
                                          </p:val>
                                        </p:tav>
                                        <p:tav tm="100000">
                                          <p:val>
                                            <p:strVal val="#ppt_w"/>
                                          </p:val>
                                        </p:tav>
                                      </p:tavLst>
                                    </p:anim>
                                    <p:anim calcmode="lin" valueType="num">
                                      <p:cBhvr>
                                        <p:cTn id="8" dur="500" fill="hold"/>
                                        <p:tgtEl>
                                          <p:spTgt spid="1331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3319"/>
                                        </p:tgtEl>
                                        <p:attrNameLst>
                                          <p:attrName>style.visibility</p:attrName>
                                        </p:attrNameLst>
                                      </p:cBhvr>
                                      <p:to>
                                        <p:strVal val="visible"/>
                                      </p:to>
                                    </p:set>
                                    <p:anim calcmode="lin" valueType="num">
                                      <p:cBhvr>
                                        <p:cTn id="13" dur="500" fill="hold"/>
                                        <p:tgtEl>
                                          <p:spTgt spid="13319"/>
                                        </p:tgtEl>
                                        <p:attrNameLst>
                                          <p:attrName>ppt_w</p:attrName>
                                        </p:attrNameLst>
                                      </p:cBhvr>
                                      <p:tavLst>
                                        <p:tav tm="0">
                                          <p:val>
                                            <p:fltVal val="0"/>
                                          </p:val>
                                        </p:tav>
                                        <p:tav tm="100000">
                                          <p:val>
                                            <p:strVal val="#ppt_w"/>
                                          </p:val>
                                        </p:tav>
                                      </p:tavLst>
                                    </p:anim>
                                    <p:anim calcmode="lin" valueType="num">
                                      <p:cBhvr>
                                        <p:cTn id="14" dur="500" fill="hold"/>
                                        <p:tgtEl>
                                          <p:spTgt spid="13319"/>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3323"/>
                                        </p:tgtEl>
                                        <p:attrNameLst>
                                          <p:attrName>style.visibility</p:attrName>
                                        </p:attrNameLst>
                                      </p:cBhvr>
                                      <p:to>
                                        <p:strVal val="visible"/>
                                      </p:to>
                                    </p:set>
                                    <p:anim calcmode="lin" valueType="num">
                                      <p:cBhvr>
                                        <p:cTn id="19" dur="500" fill="hold"/>
                                        <p:tgtEl>
                                          <p:spTgt spid="13323"/>
                                        </p:tgtEl>
                                        <p:attrNameLst>
                                          <p:attrName>ppt_w</p:attrName>
                                        </p:attrNameLst>
                                      </p:cBhvr>
                                      <p:tavLst>
                                        <p:tav tm="0">
                                          <p:val>
                                            <p:fltVal val="0"/>
                                          </p:val>
                                        </p:tav>
                                        <p:tav tm="100000">
                                          <p:val>
                                            <p:strVal val="#ppt_w"/>
                                          </p:val>
                                        </p:tav>
                                      </p:tavLst>
                                    </p:anim>
                                    <p:anim calcmode="lin" valueType="num">
                                      <p:cBhvr>
                                        <p:cTn id="20" dur="500" fill="hold"/>
                                        <p:tgtEl>
                                          <p:spTgt spid="13323"/>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3320"/>
                                        </p:tgtEl>
                                        <p:attrNameLst>
                                          <p:attrName>style.visibility</p:attrName>
                                        </p:attrNameLst>
                                      </p:cBhvr>
                                      <p:to>
                                        <p:strVal val="visible"/>
                                      </p:to>
                                    </p:set>
                                    <p:anim calcmode="lin" valueType="num">
                                      <p:cBhvr>
                                        <p:cTn id="25" dur="500" fill="hold"/>
                                        <p:tgtEl>
                                          <p:spTgt spid="13320"/>
                                        </p:tgtEl>
                                        <p:attrNameLst>
                                          <p:attrName>ppt_w</p:attrName>
                                        </p:attrNameLst>
                                      </p:cBhvr>
                                      <p:tavLst>
                                        <p:tav tm="0">
                                          <p:val>
                                            <p:fltVal val="0"/>
                                          </p:val>
                                        </p:tav>
                                        <p:tav tm="100000">
                                          <p:val>
                                            <p:strVal val="#ppt_w"/>
                                          </p:val>
                                        </p:tav>
                                      </p:tavLst>
                                    </p:anim>
                                    <p:anim calcmode="lin" valueType="num">
                                      <p:cBhvr>
                                        <p:cTn id="26" dur="500" fill="hold"/>
                                        <p:tgtEl>
                                          <p:spTgt spid="13320"/>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3324"/>
                                        </p:tgtEl>
                                        <p:attrNameLst>
                                          <p:attrName>style.visibility</p:attrName>
                                        </p:attrNameLst>
                                      </p:cBhvr>
                                      <p:to>
                                        <p:strVal val="visible"/>
                                      </p:to>
                                    </p:set>
                                    <p:anim calcmode="lin" valueType="num">
                                      <p:cBhvr>
                                        <p:cTn id="31" dur="500" fill="hold"/>
                                        <p:tgtEl>
                                          <p:spTgt spid="13324"/>
                                        </p:tgtEl>
                                        <p:attrNameLst>
                                          <p:attrName>ppt_w</p:attrName>
                                        </p:attrNameLst>
                                      </p:cBhvr>
                                      <p:tavLst>
                                        <p:tav tm="0">
                                          <p:val>
                                            <p:fltVal val="0"/>
                                          </p:val>
                                        </p:tav>
                                        <p:tav tm="100000">
                                          <p:val>
                                            <p:strVal val="#ppt_w"/>
                                          </p:val>
                                        </p:tav>
                                      </p:tavLst>
                                    </p:anim>
                                    <p:anim calcmode="lin" valueType="num">
                                      <p:cBhvr>
                                        <p:cTn id="32" dur="500" fill="hold"/>
                                        <p:tgtEl>
                                          <p:spTgt spid="13324"/>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3321"/>
                                        </p:tgtEl>
                                        <p:attrNameLst>
                                          <p:attrName>style.visibility</p:attrName>
                                        </p:attrNameLst>
                                      </p:cBhvr>
                                      <p:to>
                                        <p:strVal val="visible"/>
                                      </p:to>
                                    </p:set>
                                    <p:anim calcmode="lin" valueType="num">
                                      <p:cBhvr>
                                        <p:cTn id="37" dur="500" fill="hold"/>
                                        <p:tgtEl>
                                          <p:spTgt spid="13321"/>
                                        </p:tgtEl>
                                        <p:attrNameLst>
                                          <p:attrName>ppt_w</p:attrName>
                                        </p:attrNameLst>
                                      </p:cBhvr>
                                      <p:tavLst>
                                        <p:tav tm="0">
                                          <p:val>
                                            <p:fltVal val="0"/>
                                          </p:val>
                                        </p:tav>
                                        <p:tav tm="100000">
                                          <p:val>
                                            <p:strVal val="#ppt_w"/>
                                          </p:val>
                                        </p:tav>
                                      </p:tavLst>
                                    </p:anim>
                                    <p:anim calcmode="lin" valueType="num">
                                      <p:cBhvr>
                                        <p:cTn id="38" dur="500" fill="hold"/>
                                        <p:tgtEl>
                                          <p:spTgt spid="13321"/>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3325"/>
                                        </p:tgtEl>
                                        <p:attrNameLst>
                                          <p:attrName>style.visibility</p:attrName>
                                        </p:attrNameLst>
                                      </p:cBhvr>
                                      <p:to>
                                        <p:strVal val="visible"/>
                                      </p:to>
                                    </p:set>
                                    <p:anim calcmode="lin" valueType="num">
                                      <p:cBhvr>
                                        <p:cTn id="43" dur="500" fill="hold"/>
                                        <p:tgtEl>
                                          <p:spTgt spid="13325"/>
                                        </p:tgtEl>
                                        <p:attrNameLst>
                                          <p:attrName>ppt_w</p:attrName>
                                        </p:attrNameLst>
                                      </p:cBhvr>
                                      <p:tavLst>
                                        <p:tav tm="0">
                                          <p:val>
                                            <p:fltVal val="0"/>
                                          </p:val>
                                        </p:tav>
                                        <p:tav tm="100000">
                                          <p:val>
                                            <p:strVal val="#ppt_w"/>
                                          </p:val>
                                        </p:tav>
                                      </p:tavLst>
                                    </p:anim>
                                    <p:anim calcmode="lin" valueType="num">
                                      <p:cBhvr>
                                        <p:cTn id="44" dur="500" fill="hold"/>
                                        <p:tgtEl>
                                          <p:spTgt spid="13325"/>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13326"/>
                                        </p:tgtEl>
                                        <p:attrNameLst>
                                          <p:attrName>style.visibility</p:attrName>
                                        </p:attrNameLst>
                                      </p:cBhvr>
                                      <p:to>
                                        <p:strVal val="visible"/>
                                      </p:to>
                                    </p:set>
                                    <p:anim calcmode="lin" valueType="num">
                                      <p:cBhvr>
                                        <p:cTn id="49" dur="500" fill="hold"/>
                                        <p:tgtEl>
                                          <p:spTgt spid="13326"/>
                                        </p:tgtEl>
                                        <p:attrNameLst>
                                          <p:attrName>ppt_w</p:attrName>
                                        </p:attrNameLst>
                                      </p:cBhvr>
                                      <p:tavLst>
                                        <p:tav tm="0">
                                          <p:val>
                                            <p:fltVal val="0"/>
                                          </p:val>
                                        </p:tav>
                                        <p:tav tm="100000">
                                          <p:val>
                                            <p:strVal val="#ppt_w"/>
                                          </p:val>
                                        </p:tav>
                                      </p:tavLst>
                                    </p:anim>
                                    <p:anim calcmode="lin" valueType="num">
                                      <p:cBhvr>
                                        <p:cTn id="50" dur="500" fill="hold"/>
                                        <p:tgtEl>
                                          <p:spTgt spid="13326"/>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13322"/>
                                        </p:tgtEl>
                                        <p:attrNameLst>
                                          <p:attrName>style.visibility</p:attrName>
                                        </p:attrNameLst>
                                      </p:cBhvr>
                                      <p:to>
                                        <p:strVal val="visible"/>
                                      </p:to>
                                    </p:set>
                                    <p:anim calcmode="lin" valueType="num">
                                      <p:cBhvr>
                                        <p:cTn id="55" dur="500" fill="hold"/>
                                        <p:tgtEl>
                                          <p:spTgt spid="13322"/>
                                        </p:tgtEl>
                                        <p:attrNameLst>
                                          <p:attrName>ppt_w</p:attrName>
                                        </p:attrNameLst>
                                      </p:cBhvr>
                                      <p:tavLst>
                                        <p:tav tm="0">
                                          <p:val>
                                            <p:fltVal val="0"/>
                                          </p:val>
                                        </p:tav>
                                        <p:tav tm="100000">
                                          <p:val>
                                            <p:strVal val="#ppt_w"/>
                                          </p:val>
                                        </p:tav>
                                      </p:tavLst>
                                    </p:anim>
                                    <p:anim calcmode="lin" valueType="num">
                                      <p:cBhvr>
                                        <p:cTn id="56" dur="500" fill="hold"/>
                                        <p:tgtEl>
                                          <p:spTgt spid="13322"/>
                                        </p:tgtEl>
                                        <p:attrNameLst>
                                          <p:attrName>ppt_h</p:attrName>
                                        </p:attrNameLst>
                                      </p:cBhvr>
                                      <p:tavLst>
                                        <p:tav tm="0">
                                          <p:val>
                                            <p:fltVal val="0"/>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13327"/>
                                        </p:tgtEl>
                                        <p:attrNameLst>
                                          <p:attrName>style.visibility</p:attrName>
                                        </p:attrNameLst>
                                      </p:cBhvr>
                                      <p:to>
                                        <p:strVal val="visible"/>
                                      </p:to>
                                    </p:set>
                                    <p:anim calcmode="lin" valueType="num">
                                      <p:cBhvr>
                                        <p:cTn id="61" dur="500" fill="hold"/>
                                        <p:tgtEl>
                                          <p:spTgt spid="13327"/>
                                        </p:tgtEl>
                                        <p:attrNameLst>
                                          <p:attrName>ppt_w</p:attrName>
                                        </p:attrNameLst>
                                      </p:cBhvr>
                                      <p:tavLst>
                                        <p:tav tm="0">
                                          <p:val>
                                            <p:fltVal val="0"/>
                                          </p:val>
                                        </p:tav>
                                        <p:tav tm="100000">
                                          <p:val>
                                            <p:strVal val="#ppt_w"/>
                                          </p:val>
                                        </p:tav>
                                      </p:tavLst>
                                    </p:anim>
                                    <p:anim calcmode="lin" valueType="num">
                                      <p:cBhvr>
                                        <p:cTn id="62" dur="500" fill="hold"/>
                                        <p:tgtEl>
                                          <p:spTgt spid="133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utoUpdateAnimBg="0"/>
      <p:bldP spid="13319" grpId="0" autoUpdateAnimBg="0"/>
      <p:bldP spid="13320" grpId="0" autoUpdateAnimBg="0"/>
      <p:bldP spid="13321" grpId="0" autoUpdateAnimBg="0"/>
      <p:bldP spid="13322" grpId="0" autoUpdateAnimBg="0"/>
      <p:bldP spid="13323" grpId="0" animBg="1"/>
      <p:bldP spid="13324" grpId="0" animBg="1"/>
      <p:bldP spid="13325" grpId="0" animBg="1"/>
      <p:bldP spid="13326" grpId="0" animBg="1"/>
      <p:bldP spid="133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9698" name="WordArt 2"/>
          <p:cNvSpPr>
            <a:spLocks noChangeArrowheads="1" noChangeShapeType="1" noTextEdit="1"/>
          </p:cNvSpPr>
          <p:nvPr/>
        </p:nvSpPr>
        <p:spPr bwMode="auto">
          <a:xfrm>
            <a:off x="228600" y="152400"/>
            <a:ext cx="8686800" cy="914400"/>
          </a:xfrm>
          <a:prstGeom prst="rect">
            <a:avLst/>
          </a:prstGeom>
        </p:spPr>
        <p:txBody>
          <a:bodyPr wrap="none" fromWordArt="1">
            <a:prstTxWarp prst="textPlain">
              <a:avLst>
                <a:gd name="adj" fmla="val 50000"/>
              </a:avLst>
            </a:prstTxWarp>
          </a:bodyPr>
          <a:lstStyle/>
          <a:p>
            <a:pPr algn="ctr"/>
            <a:r>
              <a:rPr lang="en-US" sz="3600" kern="10">
                <a:ln w="9525">
                  <a:solidFill>
                    <a:schemeClr val="hlink"/>
                  </a:solidFill>
                  <a:round/>
                  <a:headEnd/>
                  <a:tailEnd/>
                </a:ln>
                <a:solidFill>
                  <a:srgbClr val="000080"/>
                </a:solidFill>
                <a:latin typeface="Britannic Bold"/>
                <a:ea typeface="Britannic Bold"/>
                <a:cs typeface="Britannic Bold"/>
              </a:rPr>
              <a:t>Centipedes and Millipedes</a:t>
            </a:r>
          </a:p>
        </p:txBody>
      </p:sp>
      <p:sp>
        <p:nvSpPr>
          <p:cNvPr id="14339" name="Text Box 3"/>
          <p:cNvSpPr txBox="1">
            <a:spLocks noChangeArrowheads="1"/>
          </p:cNvSpPr>
          <p:nvPr/>
        </p:nvSpPr>
        <p:spPr bwMode="auto">
          <a:xfrm>
            <a:off x="0" y="1143000"/>
            <a:ext cx="93726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 Centipedes and millipedes are arthropods    that have many legs.</a:t>
            </a:r>
          </a:p>
        </p:txBody>
      </p:sp>
      <p:sp>
        <p:nvSpPr>
          <p:cNvPr id="29700" name="WordArt 4"/>
          <p:cNvSpPr>
            <a:spLocks noChangeArrowheads="1" noChangeShapeType="1" noTextEdit="1"/>
          </p:cNvSpPr>
          <p:nvPr/>
        </p:nvSpPr>
        <p:spPr bwMode="auto">
          <a:xfrm>
            <a:off x="2514600" y="2514600"/>
            <a:ext cx="2743200" cy="685800"/>
          </a:xfrm>
          <a:prstGeom prst="rect">
            <a:avLst/>
          </a:prstGeom>
        </p:spPr>
        <p:txBody>
          <a:bodyPr wrap="none" fromWordArt="1">
            <a:prstTxWarp prst="textPlain">
              <a:avLst>
                <a:gd name="adj" fmla="val 50000"/>
              </a:avLst>
            </a:prstTxWarp>
          </a:bodyPr>
          <a:lstStyle/>
          <a:p>
            <a:pPr algn="ctr"/>
            <a:r>
              <a:rPr lang="en-US" sz="3600" kern="10">
                <a:ln w="9525">
                  <a:solidFill>
                    <a:srgbClr val="33CCCC"/>
                  </a:solidFill>
                  <a:round/>
                  <a:headEnd/>
                  <a:tailEnd/>
                </a:ln>
                <a:solidFill>
                  <a:srgbClr val="FF6600"/>
                </a:solidFill>
                <a:latin typeface="Britannic Bold"/>
                <a:ea typeface="Britannic Bold"/>
                <a:cs typeface="Britannic Bold"/>
              </a:rPr>
              <a:t>Millipedes</a:t>
            </a:r>
          </a:p>
        </p:txBody>
      </p:sp>
      <p:sp>
        <p:nvSpPr>
          <p:cNvPr id="14342" name="Text Box 6"/>
          <p:cNvSpPr txBox="1">
            <a:spLocks noChangeArrowheads="1"/>
          </p:cNvSpPr>
          <p:nvPr/>
        </p:nvSpPr>
        <p:spPr bwMode="auto">
          <a:xfrm>
            <a:off x="0" y="3352800"/>
            <a:ext cx="91440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a:cs typeface="+mn-cs"/>
              </a:rPr>
              <a:t>*  Have ___ pairs of legs on each segment.</a:t>
            </a:r>
          </a:p>
        </p:txBody>
      </p:sp>
      <p:sp>
        <p:nvSpPr>
          <p:cNvPr id="14343" name="Text Box 7"/>
          <p:cNvSpPr txBox="1">
            <a:spLocks noChangeArrowheads="1"/>
          </p:cNvSpPr>
          <p:nvPr/>
        </p:nvSpPr>
        <p:spPr bwMode="auto">
          <a:xfrm>
            <a:off x="0" y="3886200"/>
            <a:ext cx="91440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  Eat _________ and are shy animals.</a:t>
            </a:r>
            <a:r>
              <a:rPr lang="en-US">
                <a:latin typeface="LD Dotty" charset="0"/>
                <a:cs typeface="+mn-cs"/>
              </a:rPr>
              <a:t>  </a:t>
            </a:r>
          </a:p>
        </p:txBody>
      </p:sp>
      <p:sp>
        <p:nvSpPr>
          <p:cNvPr id="14344" name="Text Box 8"/>
          <p:cNvSpPr txBox="1">
            <a:spLocks noChangeArrowheads="1"/>
          </p:cNvSpPr>
          <p:nvPr/>
        </p:nvSpPr>
        <p:spPr bwMode="auto">
          <a:xfrm>
            <a:off x="0" y="4495800"/>
            <a:ext cx="914400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a:cs typeface="+mn-cs"/>
              </a:rPr>
              <a:t>*  When scared, it _________________ to protect itself.</a:t>
            </a:r>
          </a:p>
        </p:txBody>
      </p:sp>
      <p:sp>
        <p:nvSpPr>
          <p:cNvPr id="14345" name="Text Box 9"/>
          <p:cNvSpPr txBox="1">
            <a:spLocks noChangeArrowheads="1"/>
          </p:cNvSpPr>
          <p:nvPr/>
        </p:nvSpPr>
        <p:spPr bwMode="auto">
          <a:xfrm>
            <a:off x="0" y="5943600"/>
            <a:ext cx="914400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a:cs typeface="+mn-cs"/>
              </a:rPr>
              <a:t>*  Are found in __________like under rocks and in the soil.</a:t>
            </a:r>
          </a:p>
        </p:txBody>
      </p:sp>
      <p:pic>
        <p:nvPicPr>
          <p:cNvPr id="29705" name="Picture 10" descr="milliped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752600"/>
            <a:ext cx="2133600" cy="1535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7" name="Text Box 11"/>
          <p:cNvSpPr txBox="1">
            <a:spLocks noChangeArrowheads="1"/>
          </p:cNvSpPr>
          <p:nvPr/>
        </p:nvSpPr>
        <p:spPr bwMode="auto">
          <a:xfrm>
            <a:off x="0" y="5334000"/>
            <a:ext cx="88392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a:cs typeface="+mn-cs"/>
              </a:rPr>
              <a:t>*  Do not have ________.</a:t>
            </a:r>
          </a:p>
        </p:txBody>
      </p:sp>
      <p:sp>
        <p:nvSpPr>
          <p:cNvPr id="14348" name="WordArt 12"/>
          <p:cNvSpPr>
            <a:spLocks noChangeArrowheads="1" noChangeShapeType="1" noTextEdit="1"/>
          </p:cNvSpPr>
          <p:nvPr/>
        </p:nvSpPr>
        <p:spPr bwMode="auto">
          <a:xfrm>
            <a:off x="1447800" y="3276600"/>
            <a:ext cx="552450" cy="4667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6600"/>
                </a:solidFill>
                <a:latin typeface="Comic Sans MS"/>
                <a:ea typeface="Comic Sans MS"/>
                <a:cs typeface="Comic Sans MS"/>
              </a:rPr>
              <a:t>two</a:t>
            </a:r>
          </a:p>
        </p:txBody>
      </p:sp>
      <p:sp>
        <p:nvSpPr>
          <p:cNvPr id="14349" name="WordArt 13"/>
          <p:cNvSpPr>
            <a:spLocks noChangeArrowheads="1" noChangeShapeType="1" noTextEdit="1"/>
          </p:cNvSpPr>
          <p:nvPr/>
        </p:nvSpPr>
        <p:spPr bwMode="auto">
          <a:xfrm>
            <a:off x="1600200" y="3962400"/>
            <a:ext cx="1371600" cy="45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6600"/>
                </a:solidFill>
                <a:latin typeface="Comic Sans MS"/>
                <a:ea typeface="Comic Sans MS"/>
                <a:cs typeface="Comic Sans MS"/>
              </a:rPr>
              <a:t>plants</a:t>
            </a:r>
          </a:p>
        </p:txBody>
      </p:sp>
      <p:sp>
        <p:nvSpPr>
          <p:cNvPr id="14350" name="WordArt 14"/>
          <p:cNvSpPr>
            <a:spLocks noChangeArrowheads="1" noChangeShapeType="1" noTextEdit="1"/>
          </p:cNvSpPr>
          <p:nvPr/>
        </p:nvSpPr>
        <p:spPr bwMode="auto">
          <a:xfrm>
            <a:off x="3429000" y="4419600"/>
            <a:ext cx="3429000" cy="5334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6600"/>
                </a:solidFill>
                <a:latin typeface="Comic Sans MS"/>
                <a:ea typeface="Comic Sans MS"/>
                <a:cs typeface="Comic Sans MS"/>
              </a:rPr>
              <a:t>rolls up into a tiny ball</a:t>
            </a:r>
          </a:p>
        </p:txBody>
      </p:sp>
      <p:sp>
        <p:nvSpPr>
          <p:cNvPr id="14351" name="WordArt 15"/>
          <p:cNvSpPr>
            <a:spLocks noChangeArrowheads="1" noChangeShapeType="1" noTextEdit="1"/>
          </p:cNvSpPr>
          <p:nvPr/>
        </p:nvSpPr>
        <p:spPr bwMode="auto">
          <a:xfrm>
            <a:off x="2667000" y="5181600"/>
            <a:ext cx="876300" cy="4667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6600"/>
                </a:solidFill>
                <a:latin typeface="Comic Sans MS"/>
                <a:ea typeface="Comic Sans MS"/>
                <a:cs typeface="Comic Sans MS"/>
              </a:rPr>
              <a:t>claws</a:t>
            </a:r>
          </a:p>
        </p:txBody>
      </p:sp>
      <p:sp>
        <p:nvSpPr>
          <p:cNvPr id="14352" name="WordArt 16"/>
          <p:cNvSpPr>
            <a:spLocks noChangeArrowheads="1" noChangeShapeType="1" noTextEdit="1"/>
          </p:cNvSpPr>
          <p:nvPr/>
        </p:nvSpPr>
        <p:spPr bwMode="auto">
          <a:xfrm>
            <a:off x="2895600" y="5943600"/>
            <a:ext cx="1524000" cy="5334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6600"/>
                </a:solidFill>
                <a:latin typeface="Comic Sans MS"/>
                <a:ea typeface="Comic Sans MS"/>
                <a:cs typeface="Comic Sans MS"/>
              </a:rPr>
              <a:t>wet places</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p:cTn id="7" dur="500" fill="hold"/>
                                        <p:tgtEl>
                                          <p:spTgt spid="14339"/>
                                        </p:tgtEl>
                                        <p:attrNameLst>
                                          <p:attrName>ppt_w</p:attrName>
                                        </p:attrNameLst>
                                      </p:cBhvr>
                                      <p:tavLst>
                                        <p:tav tm="0">
                                          <p:val>
                                            <p:fltVal val="0"/>
                                          </p:val>
                                        </p:tav>
                                        <p:tav tm="100000">
                                          <p:val>
                                            <p:strVal val="#ppt_w"/>
                                          </p:val>
                                        </p:tav>
                                      </p:tavLst>
                                    </p:anim>
                                    <p:anim calcmode="lin" valueType="num">
                                      <p:cBhvr>
                                        <p:cTn id="8" dur="500" fill="hold"/>
                                        <p:tgtEl>
                                          <p:spTgt spid="1433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4342"/>
                                        </p:tgtEl>
                                        <p:attrNameLst>
                                          <p:attrName>style.visibility</p:attrName>
                                        </p:attrNameLst>
                                      </p:cBhvr>
                                      <p:to>
                                        <p:strVal val="visible"/>
                                      </p:to>
                                    </p:set>
                                    <p:anim calcmode="lin" valueType="num">
                                      <p:cBhvr>
                                        <p:cTn id="13" dur="500" fill="hold"/>
                                        <p:tgtEl>
                                          <p:spTgt spid="14342"/>
                                        </p:tgtEl>
                                        <p:attrNameLst>
                                          <p:attrName>ppt_w</p:attrName>
                                        </p:attrNameLst>
                                      </p:cBhvr>
                                      <p:tavLst>
                                        <p:tav tm="0">
                                          <p:val>
                                            <p:fltVal val="0"/>
                                          </p:val>
                                        </p:tav>
                                        <p:tav tm="100000">
                                          <p:val>
                                            <p:strVal val="#ppt_w"/>
                                          </p:val>
                                        </p:tav>
                                      </p:tavLst>
                                    </p:anim>
                                    <p:anim calcmode="lin" valueType="num">
                                      <p:cBhvr>
                                        <p:cTn id="14" dur="500" fill="hold"/>
                                        <p:tgtEl>
                                          <p:spTgt spid="14342"/>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4348"/>
                                        </p:tgtEl>
                                        <p:attrNameLst>
                                          <p:attrName>style.visibility</p:attrName>
                                        </p:attrNameLst>
                                      </p:cBhvr>
                                      <p:to>
                                        <p:strVal val="visible"/>
                                      </p:to>
                                    </p:set>
                                    <p:anim calcmode="lin" valueType="num">
                                      <p:cBhvr>
                                        <p:cTn id="19" dur="500" fill="hold"/>
                                        <p:tgtEl>
                                          <p:spTgt spid="14348"/>
                                        </p:tgtEl>
                                        <p:attrNameLst>
                                          <p:attrName>ppt_w</p:attrName>
                                        </p:attrNameLst>
                                      </p:cBhvr>
                                      <p:tavLst>
                                        <p:tav tm="0">
                                          <p:val>
                                            <p:fltVal val="0"/>
                                          </p:val>
                                        </p:tav>
                                        <p:tav tm="100000">
                                          <p:val>
                                            <p:strVal val="#ppt_w"/>
                                          </p:val>
                                        </p:tav>
                                      </p:tavLst>
                                    </p:anim>
                                    <p:anim calcmode="lin" valueType="num">
                                      <p:cBhvr>
                                        <p:cTn id="20" dur="500" fill="hold"/>
                                        <p:tgtEl>
                                          <p:spTgt spid="14348"/>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4343"/>
                                        </p:tgtEl>
                                        <p:attrNameLst>
                                          <p:attrName>style.visibility</p:attrName>
                                        </p:attrNameLst>
                                      </p:cBhvr>
                                      <p:to>
                                        <p:strVal val="visible"/>
                                      </p:to>
                                    </p:set>
                                    <p:anim calcmode="lin" valueType="num">
                                      <p:cBhvr>
                                        <p:cTn id="25" dur="500" fill="hold"/>
                                        <p:tgtEl>
                                          <p:spTgt spid="14343"/>
                                        </p:tgtEl>
                                        <p:attrNameLst>
                                          <p:attrName>ppt_w</p:attrName>
                                        </p:attrNameLst>
                                      </p:cBhvr>
                                      <p:tavLst>
                                        <p:tav tm="0">
                                          <p:val>
                                            <p:fltVal val="0"/>
                                          </p:val>
                                        </p:tav>
                                        <p:tav tm="100000">
                                          <p:val>
                                            <p:strVal val="#ppt_w"/>
                                          </p:val>
                                        </p:tav>
                                      </p:tavLst>
                                    </p:anim>
                                    <p:anim calcmode="lin" valueType="num">
                                      <p:cBhvr>
                                        <p:cTn id="26" dur="500" fill="hold"/>
                                        <p:tgtEl>
                                          <p:spTgt spid="14343"/>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4349"/>
                                        </p:tgtEl>
                                        <p:attrNameLst>
                                          <p:attrName>style.visibility</p:attrName>
                                        </p:attrNameLst>
                                      </p:cBhvr>
                                      <p:to>
                                        <p:strVal val="visible"/>
                                      </p:to>
                                    </p:set>
                                    <p:anim calcmode="lin" valueType="num">
                                      <p:cBhvr>
                                        <p:cTn id="31" dur="500" fill="hold"/>
                                        <p:tgtEl>
                                          <p:spTgt spid="14349"/>
                                        </p:tgtEl>
                                        <p:attrNameLst>
                                          <p:attrName>ppt_w</p:attrName>
                                        </p:attrNameLst>
                                      </p:cBhvr>
                                      <p:tavLst>
                                        <p:tav tm="0">
                                          <p:val>
                                            <p:fltVal val="0"/>
                                          </p:val>
                                        </p:tav>
                                        <p:tav tm="100000">
                                          <p:val>
                                            <p:strVal val="#ppt_w"/>
                                          </p:val>
                                        </p:tav>
                                      </p:tavLst>
                                    </p:anim>
                                    <p:anim calcmode="lin" valueType="num">
                                      <p:cBhvr>
                                        <p:cTn id="32" dur="500" fill="hold"/>
                                        <p:tgtEl>
                                          <p:spTgt spid="14349"/>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4344"/>
                                        </p:tgtEl>
                                        <p:attrNameLst>
                                          <p:attrName>style.visibility</p:attrName>
                                        </p:attrNameLst>
                                      </p:cBhvr>
                                      <p:to>
                                        <p:strVal val="visible"/>
                                      </p:to>
                                    </p:set>
                                    <p:anim calcmode="lin" valueType="num">
                                      <p:cBhvr>
                                        <p:cTn id="37" dur="500" fill="hold"/>
                                        <p:tgtEl>
                                          <p:spTgt spid="14344"/>
                                        </p:tgtEl>
                                        <p:attrNameLst>
                                          <p:attrName>ppt_w</p:attrName>
                                        </p:attrNameLst>
                                      </p:cBhvr>
                                      <p:tavLst>
                                        <p:tav tm="0">
                                          <p:val>
                                            <p:fltVal val="0"/>
                                          </p:val>
                                        </p:tav>
                                        <p:tav tm="100000">
                                          <p:val>
                                            <p:strVal val="#ppt_w"/>
                                          </p:val>
                                        </p:tav>
                                      </p:tavLst>
                                    </p:anim>
                                    <p:anim calcmode="lin" valueType="num">
                                      <p:cBhvr>
                                        <p:cTn id="38" dur="500" fill="hold"/>
                                        <p:tgtEl>
                                          <p:spTgt spid="14344"/>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4350"/>
                                        </p:tgtEl>
                                        <p:attrNameLst>
                                          <p:attrName>style.visibility</p:attrName>
                                        </p:attrNameLst>
                                      </p:cBhvr>
                                      <p:to>
                                        <p:strVal val="visible"/>
                                      </p:to>
                                    </p:set>
                                    <p:anim calcmode="lin" valueType="num">
                                      <p:cBhvr>
                                        <p:cTn id="43" dur="500" fill="hold"/>
                                        <p:tgtEl>
                                          <p:spTgt spid="14350"/>
                                        </p:tgtEl>
                                        <p:attrNameLst>
                                          <p:attrName>ppt_w</p:attrName>
                                        </p:attrNameLst>
                                      </p:cBhvr>
                                      <p:tavLst>
                                        <p:tav tm="0">
                                          <p:val>
                                            <p:fltVal val="0"/>
                                          </p:val>
                                        </p:tav>
                                        <p:tav tm="100000">
                                          <p:val>
                                            <p:strVal val="#ppt_w"/>
                                          </p:val>
                                        </p:tav>
                                      </p:tavLst>
                                    </p:anim>
                                    <p:anim calcmode="lin" valueType="num">
                                      <p:cBhvr>
                                        <p:cTn id="44" dur="500" fill="hold"/>
                                        <p:tgtEl>
                                          <p:spTgt spid="14350"/>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14347"/>
                                        </p:tgtEl>
                                        <p:attrNameLst>
                                          <p:attrName>style.visibility</p:attrName>
                                        </p:attrNameLst>
                                      </p:cBhvr>
                                      <p:to>
                                        <p:strVal val="visible"/>
                                      </p:to>
                                    </p:set>
                                    <p:anim calcmode="lin" valueType="num">
                                      <p:cBhvr>
                                        <p:cTn id="49" dur="500" fill="hold"/>
                                        <p:tgtEl>
                                          <p:spTgt spid="14347"/>
                                        </p:tgtEl>
                                        <p:attrNameLst>
                                          <p:attrName>ppt_w</p:attrName>
                                        </p:attrNameLst>
                                      </p:cBhvr>
                                      <p:tavLst>
                                        <p:tav tm="0">
                                          <p:val>
                                            <p:fltVal val="0"/>
                                          </p:val>
                                        </p:tav>
                                        <p:tav tm="100000">
                                          <p:val>
                                            <p:strVal val="#ppt_w"/>
                                          </p:val>
                                        </p:tav>
                                      </p:tavLst>
                                    </p:anim>
                                    <p:anim calcmode="lin" valueType="num">
                                      <p:cBhvr>
                                        <p:cTn id="50" dur="500" fill="hold"/>
                                        <p:tgtEl>
                                          <p:spTgt spid="14347"/>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14351"/>
                                        </p:tgtEl>
                                        <p:attrNameLst>
                                          <p:attrName>style.visibility</p:attrName>
                                        </p:attrNameLst>
                                      </p:cBhvr>
                                      <p:to>
                                        <p:strVal val="visible"/>
                                      </p:to>
                                    </p:set>
                                    <p:anim calcmode="lin" valueType="num">
                                      <p:cBhvr>
                                        <p:cTn id="55" dur="500" fill="hold"/>
                                        <p:tgtEl>
                                          <p:spTgt spid="14351"/>
                                        </p:tgtEl>
                                        <p:attrNameLst>
                                          <p:attrName>ppt_w</p:attrName>
                                        </p:attrNameLst>
                                      </p:cBhvr>
                                      <p:tavLst>
                                        <p:tav tm="0">
                                          <p:val>
                                            <p:fltVal val="0"/>
                                          </p:val>
                                        </p:tav>
                                        <p:tav tm="100000">
                                          <p:val>
                                            <p:strVal val="#ppt_w"/>
                                          </p:val>
                                        </p:tav>
                                      </p:tavLst>
                                    </p:anim>
                                    <p:anim calcmode="lin" valueType="num">
                                      <p:cBhvr>
                                        <p:cTn id="56" dur="500" fill="hold"/>
                                        <p:tgtEl>
                                          <p:spTgt spid="14351"/>
                                        </p:tgtEl>
                                        <p:attrNameLst>
                                          <p:attrName>ppt_h</p:attrName>
                                        </p:attrNameLst>
                                      </p:cBhvr>
                                      <p:tavLst>
                                        <p:tav tm="0">
                                          <p:val>
                                            <p:fltVal val="0"/>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14345"/>
                                        </p:tgtEl>
                                        <p:attrNameLst>
                                          <p:attrName>style.visibility</p:attrName>
                                        </p:attrNameLst>
                                      </p:cBhvr>
                                      <p:to>
                                        <p:strVal val="visible"/>
                                      </p:to>
                                    </p:set>
                                    <p:anim calcmode="lin" valueType="num">
                                      <p:cBhvr>
                                        <p:cTn id="61" dur="500" fill="hold"/>
                                        <p:tgtEl>
                                          <p:spTgt spid="14345"/>
                                        </p:tgtEl>
                                        <p:attrNameLst>
                                          <p:attrName>ppt_w</p:attrName>
                                        </p:attrNameLst>
                                      </p:cBhvr>
                                      <p:tavLst>
                                        <p:tav tm="0">
                                          <p:val>
                                            <p:fltVal val="0"/>
                                          </p:val>
                                        </p:tav>
                                        <p:tav tm="100000">
                                          <p:val>
                                            <p:strVal val="#ppt_w"/>
                                          </p:val>
                                        </p:tav>
                                      </p:tavLst>
                                    </p:anim>
                                    <p:anim calcmode="lin" valueType="num">
                                      <p:cBhvr>
                                        <p:cTn id="62" dur="500" fill="hold"/>
                                        <p:tgtEl>
                                          <p:spTgt spid="14345"/>
                                        </p:tgtEl>
                                        <p:attrNameLst>
                                          <p:attrName>ppt_h</p:attrName>
                                        </p:attrNameLst>
                                      </p:cBhvr>
                                      <p:tavLst>
                                        <p:tav tm="0">
                                          <p:val>
                                            <p:fltVal val="0"/>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3" presetClass="entr" presetSubtype="16" fill="hold" grpId="0" nodeType="clickEffect">
                                  <p:stCondLst>
                                    <p:cond delay="0"/>
                                  </p:stCondLst>
                                  <p:childTnLst>
                                    <p:set>
                                      <p:cBhvr>
                                        <p:cTn id="66" dur="1" fill="hold">
                                          <p:stCondLst>
                                            <p:cond delay="0"/>
                                          </p:stCondLst>
                                        </p:cTn>
                                        <p:tgtEl>
                                          <p:spTgt spid="14352"/>
                                        </p:tgtEl>
                                        <p:attrNameLst>
                                          <p:attrName>style.visibility</p:attrName>
                                        </p:attrNameLst>
                                      </p:cBhvr>
                                      <p:to>
                                        <p:strVal val="visible"/>
                                      </p:to>
                                    </p:set>
                                    <p:anim calcmode="lin" valueType="num">
                                      <p:cBhvr>
                                        <p:cTn id="67" dur="500" fill="hold"/>
                                        <p:tgtEl>
                                          <p:spTgt spid="14352"/>
                                        </p:tgtEl>
                                        <p:attrNameLst>
                                          <p:attrName>ppt_w</p:attrName>
                                        </p:attrNameLst>
                                      </p:cBhvr>
                                      <p:tavLst>
                                        <p:tav tm="0">
                                          <p:val>
                                            <p:fltVal val="0"/>
                                          </p:val>
                                        </p:tav>
                                        <p:tav tm="100000">
                                          <p:val>
                                            <p:strVal val="#ppt_w"/>
                                          </p:val>
                                        </p:tav>
                                      </p:tavLst>
                                    </p:anim>
                                    <p:anim calcmode="lin" valueType="num">
                                      <p:cBhvr>
                                        <p:cTn id="68" dur="500" fill="hold"/>
                                        <p:tgtEl>
                                          <p:spTgt spid="143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utoUpdateAnimBg="0"/>
      <p:bldP spid="14342" grpId="0" autoUpdateAnimBg="0"/>
      <p:bldP spid="14343" grpId="0" autoUpdateAnimBg="0"/>
      <p:bldP spid="14344" grpId="0" autoUpdateAnimBg="0"/>
      <p:bldP spid="14345" grpId="0" autoUpdateAnimBg="0"/>
      <p:bldP spid="14347" grpId="0" autoUpdateAnimBg="0"/>
      <p:bldP spid="14348" grpId="0" animBg="1"/>
      <p:bldP spid="14349" grpId="0" animBg="1"/>
      <p:bldP spid="14350" grpId="0" animBg="1"/>
      <p:bldP spid="14351" grpId="0" animBg="1"/>
      <p:bldP spid="143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1746" name="WordArt 2"/>
          <p:cNvSpPr>
            <a:spLocks noChangeArrowheads="1" noChangeShapeType="1" noTextEdit="1"/>
          </p:cNvSpPr>
          <p:nvPr/>
        </p:nvSpPr>
        <p:spPr bwMode="auto">
          <a:xfrm>
            <a:off x="381000" y="152400"/>
            <a:ext cx="8458200" cy="1600200"/>
          </a:xfrm>
          <a:prstGeom prst="rect">
            <a:avLst/>
          </a:prstGeom>
        </p:spPr>
        <p:txBody>
          <a:bodyPr wrap="none" fromWordArt="1">
            <a:prstTxWarp prst="textPlain">
              <a:avLst>
                <a:gd name="adj" fmla="val 50000"/>
              </a:avLst>
            </a:prstTxWarp>
          </a:bodyPr>
          <a:lstStyle/>
          <a:p>
            <a:pPr algn="ctr"/>
            <a:r>
              <a:rPr lang="en-US" sz="3600" kern="10" dirty="0" smtClean="0">
                <a:ln w="9525">
                  <a:solidFill>
                    <a:schemeClr val="hlink"/>
                  </a:solidFill>
                  <a:round/>
                  <a:headEnd/>
                  <a:tailEnd/>
                </a:ln>
                <a:solidFill>
                  <a:srgbClr val="000080"/>
                </a:solidFill>
                <a:latin typeface="Britannic Bold"/>
                <a:ea typeface="Britannic Bold"/>
                <a:cs typeface="Britannic Bold"/>
              </a:rPr>
              <a:t>Arachnids: Spiders</a:t>
            </a:r>
            <a:r>
              <a:rPr lang="en-US" sz="3600" kern="10" dirty="0">
                <a:ln w="9525">
                  <a:solidFill>
                    <a:schemeClr val="hlink"/>
                  </a:solidFill>
                  <a:round/>
                  <a:headEnd/>
                  <a:tailEnd/>
                </a:ln>
                <a:solidFill>
                  <a:srgbClr val="000080"/>
                </a:solidFill>
                <a:latin typeface="Britannic Bold"/>
                <a:ea typeface="Britannic Bold"/>
                <a:cs typeface="Britannic Bold"/>
              </a:rPr>
              <a:t>, Scorpions</a:t>
            </a:r>
          </a:p>
          <a:p>
            <a:pPr algn="ctr"/>
            <a:r>
              <a:rPr lang="en-US" sz="3600" kern="10" dirty="0">
                <a:ln w="9525">
                  <a:solidFill>
                    <a:schemeClr val="hlink"/>
                  </a:solidFill>
                  <a:round/>
                  <a:headEnd/>
                  <a:tailEnd/>
                </a:ln>
                <a:solidFill>
                  <a:srgbClr val="000080"/>
                </a:solidFill>
                <a:latin typeface="Britannic Bold"/>
                <a:ea typeface="Britannic Bold"/>
                <a:cs typeface="Britannic Bold"/>
              </a:rPr>
              <a:t>Ticks, and Mites</a:t>
            </a:r>
          </a:p>
        </p:txBody>
      </p:sp>
      <p:sp>
        <p:nvSpPr>
          <p:cNvPr id="15363" name="Text Box 3"/>
          <p:cNvSpPr txBox="1">
            <a:spLocks noChangeArrowheads="1"/>
          </p:cNvSpPr>
          <p:nvPr/>
        </p:nvSpPr>
        <p:spPr bwMode="auto">
          <a:xfrm>
            <a:off x="609600" y="1905000"/>
            <a:ext cx="93726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  All have __________ legs.</a:t>
            </a:r>
          </a:p>
        </p:txBody>
      </p:sp>
      <p:sp>
        <p:nvSpPr>
          <p:cNvPr id="15365" name="Text Box 5"/>
          <p:cNvSpPr txBox="1">
            <a:spLocks noChangeArrowheads="1"/>
          </p:cNvSpPr>
          <p:nvPr/>
        </p:nvSpPr>
        <p:spPr bwMode="auto">
          <a:xfrm>
            <a:off x="609600" y="2514600"/>
            <a:ext cx="7696200" cy="20621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cs typeface="+mn-cs"/>
              </a:rPr>
              <a:t>*  Have a body divided into two parts:</a:t>
            </a:r>
          </a:p>
          <a:p>
            <a:pPr lvl="1">
              <a:spcBef>
                <a:spcPct val="50000"/>
              </a:spcBef>
              <a:buFontTx/>
              <a:buChar char="•"/>
              <a:defRPr/>
            </a:pPr>
            <a:r>
              <a:rPr lang="en-US" dirty="0">
                <a:latin typeface="LD Dotty" charset="0"/>
                <a:cs typeface="+mn-cs"/>
              </a:rPr>
              <a:t>__________________________ ____</a:t>
            </a:r>
          </a:p>
          <a:p>
            <a:pPr lvl="1">
              <a:spcBef>
                <a:spcPct val="50000"/>
              </a:spcBef>
              <a:buFontTx/>
              <a:buChar char="•"/>
              <a:defRPr/>
            </a:pPr>
            <a:r>
              <a:rPr lang="en-US" dirty="0">
                <a:latin typeface="LD Dotty" charset="0"/>
                <a:cs typeface="+mn-cs"/>
              </a:rPr>
              <a:t>__________________ </a:t>
            </a:r>
            <a:r>
              <a:rPr lang="en-US" dirty="0" smtClean="0">
                <a:latin typeface="LD Dotty" charset="0"/>
                <a:cs typeface="+mn-cs"/>
              </a:rPr>
              <a:t>____________</a:t>
            </a:r>
            <a:endParaRPr lang="en-US" dirty="0">
              <a:latin typeface="LD Dotty" charset="0"/>
              <a:cs typeface="+mn-cs"/>
            </a:endParaRPr>
          </a:p>
        </p:txBody>
      </p:sp>
      <p:sp>
        <p:nvSpPr>
          <p:cNvPr id="15371" name="WordArt 11"/>
          <p:cNvSpPr>
            <a:spLocks noChangeArrowheads="1" noChangeShapeType="1" noTextEdit="1"/>
          </p:cNvSpPr>
          <p:nvPr/>
        </p:nvSpPr>
        <p:spPr bwMode="auto">
          <a:xfrm>
            <a:off x="3276600" y="1828800"/>
            <a:ext cx="1600200" cy="45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6600"/>
                </a:solidFill>
                <a:latin typeface="Comic Sans MS"/>
                <a:ea typeface="Comic Sans MS"/>
                <a:cs typeface="Comic Sans MS"/>
              </a:rPr>
              <a:t>eight</a:t>
            </a:r>
          </a:p>
        </p:txBody>
      </p:sp>
      <p:sp>
        <p:nvSpPr>
          <p:cNvPr id="15372" name="WordArt 12"/>
          <p:cNvSpPr>
            <a:spLocks noChangeArrowheads="1" noChangeShapeType="1" noTextEdit="1"/>
          </p:cNvSpPr>
          <p:nvPr/>
        </p:nvSpPr>
        <p:spPr bwMode="auto">
          <a:xfrm>
            <a:off x="1447800" y="3124200"/>
            <a:ext cx="5638800" cy="609600"/>
          </a:xfrm>
          <a:prstGeom prst="rect">
            <a:avLst/>
          </a:prstGeom>
        </p:spPr>
        <p:txBody>
          <a:bodyPr wrap="none" fromWordArt="1">
            <a:prstTxWarp prst="textPlain">
              <a:avLst>
                <a:gd name="adj" fmla="val 50000"/>
              </a:avLst>
            </a:prstTxWarp>
          </a:bodyPr>
          <a:lstStyle/>
          <a:p>
            <a:pPr algn="ctr"/>
            <a:r>
              <a:rPr lang="en-US" sz="2400" kern="10" dirty="0">
                <a:ln w="9525">
                  <a:solidFill>
                    <a:srgbClr val="000000"/>
                  </a:solidFill>
                  <a:round/>
                  <a:headEnd/>
                  <a:tailEnd/>
                </a:ln>
                <a:solidFill>
                  <a:srgbClr val="FF6600"/>
                </a:solidFill>
                <a:latin typeface="Comic Sans MS"/>
                <a:ea typeface="Comic Sans MS"/>
                <a:cs typeface="Comic Sans MS"/>
              </a:rPr>
              <a:t>a head and chest </a:t>
            </a:r>
            <a:r>
              <a:rPr lang="en-US" sz="2400" kern="10" dirty="0" smtClean="0">
                <a:ln w="9525">
                  <a:solidFill>
                    <a:srgbClr val="000000"/>
                  </a:solidFill>
                  <a:round/>
                  <a:headEnd/>
                  <a:tailEnd/>
                </a:ln>
                <a:solidFill>
                  <a:srgbClr val="FF6600"/>
                </a:solidFill>
                <a:latin typeface="Comic Sans MS"/>
                <a:ea typeface="Comic Sans MS"/>
                <a:cs typeface="Comic Sans MS"/>
              </a:rPr>
              <a:t>part (cephalothorax)</a:t>
            </a:r>
            <a:endParaRPr lang="en-US" sz="2400" kern="10" dirty="0">
              <a:ln w="9525">
                <a:solidFill>
                  <a:srgbClr val="000000"/>
                </a:solidFill>
                <a:round/>
                <a:headEnd/>
                <a:tailEnd/>
              </a:ln>
              <a:solidFill>
                <a:srgbClr val="FF6600"/>
              </a:solidFill>
              <a:latin typeface="Comic Sans MS"/>
              <a:ea typeface="Comic Sans MS"/>
              <a:cs typeface="Comic Sans MS"/>
            </a:endParaRPr>
          </a:p>
        </p:txBody>
      </p:sp>
      <p:sp>
        <p:nvSpPr>
          <p:cNvPr id="15373" name="WordArt 13"/>
          <p:cNvSpPr>
            <a:spLocks noChangeArrowheads="1" noChangeShapeType="1" noTextEdit="1"/>
          </p:cNvSpPr>
          <p:nvPr/>
        </p:nvSpPr>
        <p:spPr bwMode="auto">
          <a:xfrm>
            <a:off x="1447800" y="3810000"/>
            <a:ext cx="3886200" cy="6096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6600"/>
                </a:solidFill>
                <a:latin typeface="Comic Sans MS"/>
                <a:ea typeface="Comic Sans MS"/>
                <a:cs typeface="Comic Sans MS"/>
              </a:rPr>
              <a:t>a</a:t>
            </a:r>
            <a:r>
              <a:rPr lang="en-US" sz="3600" kern="10" dirty="0" smtClean="0">
                <a:ln w="9525">
                  <a:solidFill>
                    <a:srgbClr val="000000"/>
                  </a:solidFill>
                  <a:round/>
                  <a:headEnd/>
                  <a:tailEnd/>
                </a:ln>
                <a:solidFill>
                  <a:srgbClr val="FF6600"/>
                </a:solidFill>
                <a:latin typeface="Comic Sans MS"/>
                <a:ea typeface="Comic Sans MS"/>
                <a:cs typeface="Comic Sans MS"/>
              </a:rPr>
              <a:t>n abdomen (stomach)</a:t>
            </a:r>
            <a:endParaRPr lang="en-US" sz="3600" kern="10" dirty="0">
              <a:ln w="9525">
                <a:solidFill>
                  <a:srgbClr val="000000"/>
                </a:solidFill>
                <a:round/>
                <a:headEnd/>
                <a:tailEnd/>
              </a:ln>
              <a:solidFill>
                <a:srgbClr val="FF6600"/>
              </a:solidFill>
              <a:latin typeface="Comic Sans MS"/>
              <a:ea typeface="Comic Sans MS"/>
              <a:cs typeface="Comic Sans MS"/>
            </a:endParaRPr>
          </a:p>
        </p:txBody>
      </p:sp>
      <p:pic>
        <p:nvPicPr>
          <p:cNvPr id="31752" name="Picture 16" descr="tarantu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713288"/>
            <a:ext cx="2743200" cy="2144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53" name="Picture 17" descr="deer ti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4724400"/>
            <a:ext cx="14224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54" name="Picture 18" descr="mi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4724400"/>
            <a:ext cx="14224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55" name="Picture 19" descr="scorp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4724400"/>
            <a:ext cx="27432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p:cTn id="7" dur="500" fill="hold"/>
                                        <p:tgtEl>
                                          <p:spTgt spid="15363"/>
                                        </p:tgtEl>
                                        <p:attrNameLst>
                                          <p:attrName>ppt_w</p:attrName>
                                        </p:attrNameLst>
                                      </p:cBhvr>
                                      <p:tavLst>
                                        <p:tav tm="0">
                                          <p:val>
                                            <p:fltVal val="0"/>
                                          </p:val>
                                        </p:tav>
                                        <p:tav tm="100000">
                                          <p:val>
                                            <p:strVal val="#ppt_w"/>
                                          </p:val>
                                        </p:tav>
                                      </p:tavLst>
                                    </p:anim>
                                    <p:anim calcmode="lin" valueType="num">
                                      <p:cBhvr>
                                        <p:cTn id="8" dur="500" fill="hold"/>
                                        <p:tgtEl>
                                          <p:spTgt spid="1536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5365"/>
                                        </p:tgtEl>
                                        <p:attrNameLst>
                                          <p:attrName>style.visibility</p:attrName>
                                        </p:attrNameLst>
                                      </p:cBhvr>
                                      <p:to>
                                        <p:strVal val="visible"/>
                                      </p:to>
                                    </p:set>
                                    <p:anim calcmode="lin" valueType="num">
                                      <p:cBhvr>
                                        <p:cTn id="13" dur="500" fill="hold"/>
                                        <p:tgtEl>
                                          <p:spTgt spid="15365"/>
                                        </p:tgtEl>
                                        <p:attrNameLst>
                                          <p:attrName>ppt_w</p:attrName>
                                        </p:attrNameLst>
                                      </p:cBhvr>
                                      <p:tavLst>
                                        <p:tav tm="0">
                                          <p:val>
                                            <p:fltVal val="0"/>
                                          </p:val>
                                        </p:tav>
                                        <p:tav tm="100000">
                                          <p:val>
                                            <p:strVal val="#ppt_w"/>
                                          </p:val>
                                        </p:tav>
                                      </p:tavLst>
                                    </p:anim>
                                    <p:anim calcmode="lin" valueType="num">
                                      <p:cBhvr>
                                        <p:cTn id="14" dur="500" fill="hold"/>
                                        <p:tgtEl>
                                          <p:spTgt spid="15365"/>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5371"/>
                                        </p:tgtEl>
                                        <p:attrNameLst>
                                          <p:attrName>style.visibility</p:attrName>
                                        </p:attrNameLst>
                                      </p:cBhvr>
                                      <p:to>
                                        <p:strVal val="visible"/>
                                      </p:to>
                                    </p:set>
                                    <p:anim calcmode="lin" valueType="num">
                                      <p:cBhvr>
                                        <p:cTn id="19" dur="500" fill="hold"/>
                                        <p:tgtEl>
                                          <p:spTgt spid="15371"/>
                                        </p:tgtEl>
                                        <p:attrNameLst>
                                          <p:attrName>ppt_w</p:attrName>
                                        </p:attrNameLst>
                                      </p:cBhvr>
                                      <p:tavLst>
                                        <p:tav tm="0">
                                          <p:val>
                                            <p:fltVal val="0"/>
                                          </p:val>
                                        </p:tav>
                                        <p:tav tm="100000">
                                          <p:val>
                                            <p:strVal val="#ppt_w"/>
                                          </p:val>
                                        </p:tav>
                                      </p:tavLst>
                                    </p:anim>
                                    <p:anim calcmode="lin" valueType="num">
                                      <p:cBhvr>
                                        <p:cTn id="20" dur="500" fill="hold"/>
                                        <p:tgtEl>
                                          <p:spTgt spid="15371"/>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5372"/>
                                        </p:tgtEl>
                                        <p:attrNameLst>
                                          <p:attrName>style.visibility</p:attrName>
                                        </p:attrNameLst>
                                      </p:cBhvr>
                                      <p:to>
                                        <p:strVal val="visible"/>
                                      </p:to>
                                    </p:set>
                                    <p:anim calcmode="lin" valueType="num">
                                      <p:cBhvr>
                                        <p:cTn id="25" dur="500" fill="hold"/>
                                        <p:tgtEl>
                                          <p:spTgt spid="15372"/>
                                        </p:tgtEl>
                                        <p:attrNameLst>
                                          <p:attrName>ppt_w</p:attrName>
                                        </p:attrNameLst>
                                      </p:cBhvr>
                                      <p:tavLst>
                                        <p:tav tm="0">
                                          <p:val>
                                            <p:fltVal val="0"/>
                                          </p:val>
                                        </p:tav>
                                        <p:tav tm="100000">
                                          <p:val>
                                            <p:strVal val="#ppt_w"/>
                                          </p:val>
                                        </p:tav>
                                      </p:tavLst>
                                    </p:anim>
                                    <p:anim calcmode="lin" valueType="num">
                                      <p:cBhvr>
                                        <p:cTn id="26" dur="500" fill="hold"/>
                                        <p:tgtEl>
                                          <p:spTgt spid="15372"/>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5373"/>
                                        </p:tgtEl>
                                        <p:attrNameLst>
                                          <p:attrName>style.visibility</p:attrName>
                                        </p:attrNameLst>
                                      </p:cBhvr>
                                      <p:to>
                                        <p:strVal val="visible"/>
                                      </p:to>
                                    </p:set>
                                    <p:anim calcmode="lin" valueType="num">
                                      <p:cBhvr>
                                        <p:cTn id="31" dur="500" fill="hold"/>
                                        <p:tgtEl>
                                          <p:spTgt spid="15373"/>
                                        </p:tgtEl>
                                        <p:attrNameLst>
                                          <p:attrName>ppt_w</p:attrName>
                                        </p:attrNameLst>
                                      </p:cBhvr>
                                      <p:tavLst>
                                        <p:tav tm="0">
                                          <p:val>
                                            <p:fltVal val="0"/>
                                          </p:val>
                                        </p:tav>
                                        <p:tav tm="100000">
                                          <p:val>
                                            <p:strVal val="#ppt_w"/>
                                          </p:val>
                                        </p:tav>
                                      </p:tavLst>
                                    </p:anim>
                                    <p:anim calcmode="lin" valueType="num">
                                      <p:cBhvr>
                                        <p:cTn id="32" dur="500" fill="hold"/>
                                        <p:tgtEl>
                                          <p:spTgt spid="1537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utoUpdateAnimBg="0"/>
      <p:bldP spid="15365" grpId="0" autoUpdateAnimBg="0"/>
      <p:bldP spid="15371" grpId="0" animBg="1"/>
      <p:bldP spid="15372" grpId="0" animBg="1"/>
      <p:bldP spid="153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Box 1"/>
          <p:cNvSpPr txBox="1">
            <a:spLocks noChangeArrowheads="1"/>
          </p:cNvSpPr>
          <p:nvPr/>
        </p:nvSpPr>
        <p:spPr bwMode="auto">
          <a:xfrm>
            <a:off x="2133600" y="1371600"/>
            <a:ext cx="6248400" cy="2554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a:solidFill>
                  <a:schemeClr val="tx1"/>
                </a:solidFill>
                <a:latin typeface="Comic Sans MS" charset="0"/>
                <a:ea typeface="ＭＳ Ｐゴシック" charset="0"/>
                <a:cs typeface="ＭＳ Ｐゴシック" charset="0"/>
              </a:defRPr>
            </a:lvl1pPr>
            <a:lvl2pPr marL="742950" indent="-285750" eaLnBrk="0" hangingPunct="0">
              <a:defRPr sz="3200">
                <a:solidFill>
                  <a:schemeClr val="tx1"/>
                </a:solidFill>
                <a:latin typeface="Comic Sans MS" charset="0"/>
                <a:ea typeface="ＭＳ Ｐゴシック" charset="0"/>
              </a:defRPr>
            </a:lvl2pPr>
            <a:lvl3pPr marL="1143000" indent="-228600" eaLnBrk="0" hangingPunct="0">
              <a:defRPr sz="3200">
                <a:solidFill>
                  <a:schemeClr val="tx1"/>
                </a:solidFill>
                <a:latin typeface="Comic Sans MS" charset="0"/>
                <a:ea typeface="ＭＳ Ｐゴシック" charset="0"/>
              </a:defRPr>
            </a:lvl3pPr>
            <a:lvl4pPr marL="1600200" indent="-228600" eaLnBrk="0" hangingPunct="0">
              <a:defRPr sz="3200">
                <a:solidFill>
                  <a:schemeClr val="tx1"/>
                </a:solidFill>
                <a:latin typeface="Comic Sans MS" charset="0"/>
                <a:ea typeface="ＭＳ Ｐゴシック" charset="0"/>
              </a:defRPr>
            </a:lvl4pPr>
            <a:lvl5pPr marL="2057400" indent="-228600" eaLnBrk="0" hangingPunct="0">
              <a:defRPr sz="3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3200">
                <a:solidFill>
                  <a:schemeClr val="tx1"/>
                </a:solidFill>
                <a:latin typeface="Comic Sans MS" charset="0"/>
                <a:ea typeface="ＭＳ Ｐゴシック" charset="0"/>
              </a:defRPr>
            </a:lvl9pPr>
          </a:lstStyle>
          <a:p>
            <a:pPr eaLnBrk="1" hangingPunct="1"/>
            <a:r>
              <a:rPr lang="en-US"/>
              <a:t>Cephalothorax- head/chest</a:t>
            </a:r>
          </a:p>
          <a:p>
            <a:pPr eaLnBrk="1" hangingPunct="1"/>
            <a:r>
              <a:rPr lang="en-US"/>
              <a:t>(head)  (chest)</a:t>
            </a:r>
          </a:p>
          <a:p>
            <a:pPr eaLnBrk="1" hangingPunct="1"/>
            <a:endParaRPr lang="en-US"/>
          </a:p>
          <a:p>
            <a:pPr eaLnBrk="1" hangingPunct="1"/>
            <a:r>
              <a:rPr lang="en-US"/>
              <a:t>Abdomen- stomach</a:t>
            </a:r>
          </a:p>
          <a:p>
            <a:pPr eaLnBrk="1" hangingPunct="1"/>
            <a:endParaRPr lang="en-US"/>
          </a:p>
        </p:txBody>
      </p:sp>
    </p:spTree>
  </p:cSld>
  <p:clrMapOvr>
    <a:masterClrMapping/>
  </p:clrMapOvr>
  <p:transition spd="med">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33794" name="WordArt 2"/>
          <p:cNvSpPr>
            <a:spLocks noChangeArrowheads="1" noChangeShapeType="1" noTextEdit="1"/>
          </p:cNvSpPr>
          <p:nvPr/>
        </p:nvSpPr>
        <p:spPr bwMode="auto">
          <a:xfrm>
            <a:off x="1066800" y="381000"/>
            <a:ext cx="6705600" cy="838200"/>
          </a:xfrm>
          <a:prstGeom prst="rect">
            <a:avLst/>
          </a:prstGeom>
        </p:spPr>
        <p:txBody>
          <a:bodyPr wrap="none" fromWordArt="1">
            <a:prstTxWarp prst="textPlain">
              <a:avLst>
                <a:gd name="adj" fmla="val 50000"/>
              </a:avLst>
            </a:prstTxWarp>
          </a:bodyPr>
          <a:lstStyle/>
          <a:p>
            <a:pPr algn="ctr"/>
            <a:r>
              <a:rPr lang="en-US" sz="3600" kern="10">
                <a:ln w="9525">
                  <a:solidFill>
                    <a:schemeClr val="hlink"/>
                  </a:solidFill>
                  <a:round/>
                  <a:headEnd/>
                  <a:tailEnd/>
                </a:ln>
                <a:solidFill>
                  <a:srgbClr val="000080"/>
                </a:solidFill>
                <a:latin typeface="Britannic Bold"/>
                <a:ea typeface="Britannic Bold"/>
                <a:cs typeface="Britannic Bold"/>
              </a:rPr>
              <a:t>Spiders (Arachnids)</a:t>
            </a:r>
          </a:p>
        </p:txBody>
      </p:sp>
      <p:pic>
        <p:nvPicPr>
          <p:cNvPr id="33795" name="Picture 3" descr="spi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48200"/>
            <a:ext cx="1851025"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6" name="Picture 4" descr="spide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4953000"/>
            <a:ext cx="2209800" cy="163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7" name="Picture 5" descr="spider and we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5029200"/>
            <a:ext cx="2209800" cy="1436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8" name="Picture 6" descr="tarantul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4627563"/>
            <a:ext cx="3124200" cy="2230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91" name="Text Box 7"/>
          <p:cNvSpPr txBox="1">
            <a:spLocks noChangeArrowheads="1"/>
          </p:cNvSpPr>
          <p:nvPr/>
        </p:nvSpPr>
        <p:spPr bwMode="auto">
          <a:xfrm>
            <a:off x="0" y="1600200"/>
            <a:ext cx="937260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a:cs typeface="+mn-cs"/>
              </a:rPr>
              <a:t>*  Spiders usually eat __________, but some spiders eat small _______________ like hummingbirds.</a:t>
            </a:r>
            <a:r>
              <a:rPr lang="en-US">
                <a:latin typeface="LD Dotty" charset="0"/>
                <a:cs typeface="+mn-cs"/>
              </a:rPr>
              <a:t>  </a:t>
            </a:r>
          </a:p>
        </p:txBody>
      </p:sp>
      <p:sp>
        <p:nvSpPr>
          <p:cNvPr id="16392" name="Text Box 8"/>
          <p:cNvSpPr txBox="1">
            <a:spLocks noChangeArrowheads="1"/>
          </p:cNvSpPr>
          <p:nvPr/>
        </p:nvSpPr>
        <p:spPr bwMode="auto">
          <a:xfrm>
            <a:off x="0" y="2819400"/>
            <a:ext cx="93726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a:cs typeface="+mn-cs"/>
              </a:rPr>
              <a:t>*  Many spiders make webs out of _________.</a:t>
            </a:r>
          </a:p>
        </p:txBody>
      </p:sp>
      <p:sp>
        <p:nvSpPr>
          <p:cNvPr id="16393" name="Text Box 9"/>
          <p:cNvSpPr txBox="1">
            <a:spLocks noChangeArrowheads="1"/>
          </p:cNvSpPr>
          <p:nvPr/>
        </p:nvSpPr>
        <p:spPr bwMode="auto">
          <a:xfrm>
            <a:off x="0" y="3733800"/>
            <a:ext cx="93726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a:cs typeface="+mn-cs"/>
              </a:rPr>
              <a:t>*  Silk is _________________________________.</a:t>
            </a:r>
          </a:p>
        </p:txBody>
      </p:sp>
      <p:sp>
        <p:nvSpPr>
          <p:cNvPr id="16394" name="WordArt 10"/>
          <p:cNvSpPr>
            <a:spLocks noChangeArrowheads="1" noChangeShapeType="1" noTextEdit="1"/>
          </p:cNvSpPr>
          <p:nvPr/>
        </p:nvSpPr>
        <p:spPr bwMode="auto">
          <a:xfrm>
            <a:off x="4038600" y="1600200"/>
            <a:ext cx="1295400"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Comic Sans MS"/>
                <a:ea typeface="Comic Sans MS"/>
                <a:cs typeface="Comic Sans MS"/>
              </a:rPr>
              <a:t>bugs</a:t>
            </a:r>
          </a:p>
        </p:txBody>
      </p:sp>
      <p:sp>
        <p:nvSpPr>
          <p:cNvPr id="16395" name="WordArt 11"/>
          <p:cNvSpPr>
            <a:spLocks noChangeArrowheads="1" noChangeShapeType="1" noTextEdit="1"/>
          </p:cNvSpPr>
          <p:nvPr/>
        </p:nvSpPr>
        <p:spPr bwMode="auto">
          <a:xfrm>
            <a:off x="2057400" y="2133600"/>
            <a:ext cx="2286000" cy="304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Comic Sans MS"/>
                <a:ea typeface="Comic Sans MS"/>
                <a:cs typeface="Comic Sans MS"/>
              </a:rPr>
              <a:t>vertebrates</a:t>
            </a:r>
          </a:p>
        </p:txBody>
      </p:sp>
      <p:sp>
        <p:nvSpPr>
          <p:cNvPr id="16396" name="WordArt 12"/>
          <p:cNvSpPr>
            <a:spLocks noChangeArrowheads="1" noChangeShapeType="1" noTextEdit="1"/>
          </p:cNvSpPr>
          <p:nvPr/>
        </p:nvSpPr>
        <p:spPr bwMode="auto">
          <a:xfrm>
            <a:off x="6172200" y="2743200"/>
            <a:ext cx="990600"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Comic Sans MS"/>
                <a:ea typeface="Comic Sans MS"/>
                <a:cs typeface="Comic Sans MS"/>
              </a:rPr>
              <a:t>silk</a:t>
            </a:r>
          </a:p>
        </p:txBody>
      </p:sp>
      <p:sp>
        <p:nvSpPr>
          <p:cNvPr id="16397" name="WordArt 13"/>
          <p:cNvSpPr>
            <a:spLocks noChangeArrowheads="1" noChangeShapeType="1" noTextEdit="1"/>
          </p:cNvSpPr>
          <p:nvPr/>
        </p:nvSpPr>
        <p:spPr bwMode="auto">
          <a:xfrm>
            <a:off x="1600200" y="3733800"/>
            <a:ext cx="7315200" cy="4667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Comic Sans MS"/>
                <a:ea typeface="Comic Sans MS"/>
                <a:cs typeface="Comic Sans MS"/>
              </a:rPr>
              <a:t>a thin, strong thread made in the stomachs of spiders</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391"/>
                                        </p:tgtEl>
                                        <p:attrNameLst>
                                          <p:attrName>style.visibility</p:attrName>
                                        </p:attrNameLst>
                                      </p:cBhvr>
                                      <p:to>
                                        <p:strVal val="visible"/>
                                      </p:to>
                                    </p:set>
                                    <p:anim calcmode="lin" valueType="num">
                                      <p:cBhvr>
                                        <p:cTn id="7" dur="500" fill="hold"/>
                                        <p:tgtEl>
                                          <p:spTgt spid="16391"/>
                                        </p:tgtEl>
                                        <p:attrNameLst>
                                          <p:attrName>ppt_w</p:attrName>
                                        </p:attrNameLst>
                                      </p:cBhvr>
                                      <p:tavLst>
                                        <p:tav tm="0">
                                          <p:val>
                                            <p:fltVal val="0"/>
                                          </p:val>
                                        </p:tav>
                                        <p:tav tm="100000">
                                          <p:val>
                                            <p:strVal val="#ppt_w"/>
                                          </p:val>
                                        </p:tav>
                                      </p:tavLst>
                                    </p:anim>
                                    <p:anim calcmode="lin" valueType="num">
                                      <p:cBhvr>
                                        <p:cTn id="8" dur="500" fill="hold"/>
                                        <p:tgtEl>
                                          <p:spTgt spid="1639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6394"/>
                                        </p:tgtEl>
                                        <p:attrNameLst>
                                          <p:attrName>style.visibility</p:attrName>
                                        </p:attrNameLst>
                                      </p:cBhvr>
                                      <p:to>
                                        <p:strVal val="visible"/>
                                      </p:to>
                                    </p:set>
                                    <p:anim calcmode="lin" valueType="num">
                                      <p:cBhvr>
                                        <p:cTn id="13" dur="500" fill="hold"/>
                                        <p:tgtEl>
                                          <p:spTgt spid="16394"/>
                                        </p:tgtEl>
                                        <p:attrNameLst>
                                          <p:attrName>ppt_w</p:attrName>
                                        </p:attrNameLst>
                                      </p:cBhvr>
                                      <p:tavLst>
                                        <p:tav tm="0">
                                          <p:val>
                                            <p:fltVal val="0"/>
                                          </p:val>
                                        </p:tav>
                                        <p:tav tm="100000">
                                          <p:val>
                                            <p:strVal val="#ppt_w"/>
                                          </p:val>
                                        </p:tav>
                                      </p:tavLst>
                                    </p:anim>
                                    <p:anim calcmode="lin" valueType="num">
                                      <p:cBhvr>
                                        <p:cTn id="14" dur="500" fill="hold"/>
                                        <p:tgtEl>
                                          <p:spTgt spid="16394"/>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6395"/>
                                        </p:tgtEl>
                                        <p:attrNameLst>
                                          <p:attrName>style.visibility</p:attrName>
                                        </p:attrNameLst>
                                      </p:cBhvr>
                                      <p:to>
                                        <p:strVal val="visible"/>
                                      </p:to>
                                    </p:set>
                                    <p:anim calcmode="lin" valueType="num">
                                      <p:cBhvr>
                                        <p:cTn id="19" dur="500" fill="hold"/>
                                        <p:tgtEl>
                                          <p:spTgt spid="16395"/>
                                        </p:tgtEl>
                                        <p:attrNameLst>
                                          <p:attrName>ppt_w</p:attrName>
                                        </p:attrNameLst>
                                      </p:cBhvr>
                                      <p:tavLst>
                                        <p:tav tm="0">
                                          <p:val>
                                            <p:fltVal val="0"/>
                                          </p:val>
                                        </p:tav>
                                        <p:tav tm="100000">
                                          <p:val>
                                            <p:strVal val="#ppt_w"/>
                                          </p:val>
                                        </p:tav>
                                      </p:tavLst>
                                    </p:anim>
                                    <p:anim calcmode="lin" valueType="num">
                                      <p:cBhvr>
                                        <p:cTn id="20" dur="500" fill="hold"/>
                                        <p:tgtEl>
                                          <p:spTgt spid="16395"/>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6392"/>
                                        </p:tgtEl>
                                        <p:attrNameLst>
                                          <p:attrName>style.visibility</p:attrName>
                                        </p:attrNameLst>
                                      </p:cBhvr>
                                      <p:to>
                                        <p:strVal val="visible"/>
                                      </p:to>
                                    </p:set>
                                    <p:anim calcmode="lin" valueType="num">
                                      <p:cBhvr>
                                        <p:cTn id="25" dur="500" fill="hold"/>
                                        <p:tgtEl>
                                          <p:spTgt spid="16392"/>
                                        </p:tgtEl>
                                        <p:attrNameLst>
                                          <p:attrName>ppt_w</p:attrName>
                                        </p:attrNameLst>
                                      </p:cBhvr>
                                      <p:tavLst>
                                        <p:tav tm="0">
                                          <p:val>
                                            <p:fltVal val="0"/>
                                          </p:val>
                                        </p:tav>
                                        <p:tav tm="100000">
                                          <p:val>
                                            <p:strVal val="#ppt_w"/>
                                          </p:val>
                                        </p:tav>
                                      </p:tavLst>
                                    </p:anim>
                                    <p:anim calcmode="lin" valueType="num">
                                      <p:cBhvr>
                                        <p:cTn id="26" dur="500" fill="hold"/>
                                        <p:tgtEl>
                                          <p:spTgt spid="16392"/>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6396"/>
                                        </p:tgtEl>
                                        <p:attrNameLst>
                                          <p:attrName>style.visibility</p:attrName>
                                        </p:attrNameLst>
                                      </p:cBhvr>
                                      <p:to>
                                        <p:strVal val="visible"/>
                                      </p:to>
                                    </p:set>
                                    <p:anim calcmode="lin" valueType="num">
                                      <p:cBhvr>
                                        <p:cTn id="31" dur="500" fill="hold"/>
                                        <p:tgtEl>
                                          <p:spTgt spid="16396"/>
                                        </p:tgtEl>
                                        <p:attrNameLst>
                                          <p:attrName>ppt_w</p:attrName>
                                        </p:attrNameLst>
                                      </p:cBhvr>
                                      <p:tavLst>
                                        <p:tav tm="0">
                                          <p:val>
                                            <p:fltVal val="0"/>
                                          </p:val>
                                        </p:tav>
                                        <p:tav tm="100000">
                                          <p:val>
                                            <p:strVal val="#ppt_w"/>
                                          </p:val>
                                        </p:tav>
                                      </p:tavLst>
                                    </p:anim>
                                    <p:anim calcmode="lin" valueType="num">
                                      <p:cBhvr>
                                        <p:cTn id="32" dur="500" fill="hold"/>
                                        <p:tgtEl>
                                          <p:spTgt spid="16396"/>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6393"/>
                                        </p:tgtEl>
                                        <p:attrNameLst>
                                          <p:attrName>style.visibility</p:attrName>
                                        </p:attrNameLst>
                                      </p:cBhvr>
                                      <p:to>
                                        <p:strVal val="visible"/>
                                      </p:to>
                                    </p:set>
                                    <p:anim calcmode="lin" valueType="num">
                                      <p:cBhvr>
                                        <p:cTn id="37" dur="500" fill="hold"/>
                                        <p:tgtEl>
                                          <p:spTgt spid="16393"/>
                                        </p:tgtEl>
                                        <p:attrNameLst>
                                          <p:attrName>ppt_w</p:attrName>
                                        </p:attrNameLst>
                                      </p:cBhvr>
                                      <p:tavLst>
                                        <p:tav tm="0">
                                          <p:val>
                                            <p:fltVal val="0"/>
                                          </p:val>
                                        </p:tav>
                                        <p:tav tm="100000">
                                          <p:val>
                                            <p:strVal val="#ppt_w"/>
                                          </p:val>
                                        </p:tav>
                                      </p:tavLst>
                                    </p:anim>
                                    <p:anim calcmode="lin" valueType="num">
                                      <p:cBhvr>
                                        <p:cTn id="38" dur="500" fill="hold"/>
                                        <p:tgtEl>
                                          <p:spTgt spid="16393"/>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6397"/>
                                        </p:tgtEl>
                                        <p:attrNameLst>
                                          <p:attrName>style.visibility</p:attrName>
                                        </p:attrNameLst>
                                      </p:cBhvr>
                                      <p:to>
                                        <p:strVal val="visible"/>
                                      </p:to>
                                    </p:set>
                                    <p:anim calcmode="lin" valueType="num">
                                      <p:cBhvr>
                                        <p:cTn id="43" dur="500" fill="hold"/>
                                        <p:tgtEl>
                                          <p:spTgt spid="16397"/>
                                        </p:tgtEl>
                                        <p:attrNameLst>
                                          <p:attrName>ppt_w</p:attrName>
                                        </p:attrNameLst>
                                      </p:cBhvr>
                                      <p:tavLst>
                                        <p:tav tm="0">
                                          <p:val>
                                            <p:fltVal val="0"/>
                                          </p:val>
                                        </p:tav>
                                        <p:tav tm="100000">
                                          <p:val>
                                            <p:strVal val="#ppt_w"/>
                                          </p:val>
                                        </p:tav>
                                      </p:tavLst>
                                    </p:anim>
                                    <p:anim calcmode="lin" valueType="num">
                                      <p:cBhvr>
                                        <p:cTn id="44" dur="500" fill="hold"/>
                                        <p:tgtEl>
                                          <p:spTgt spid="1639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autoUpdateAnimBg="0"/>
      <p:bldP spid="16392" grpId="0" autoUpdateAnimBg="0"/>
      <p:bldP spid="16393" grpId="0" autoUpdateAnimBg="0"/>
      <p:bldP spid="16394" grpId="0" animBg="1"/>
      <p:bldP spid="16395" grpId="0" animBg="1"/>
      <p:bldP spid="16396" grpId="0" animBg="1"/>
      <p:bldP spid="1639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35842" name="WordArt 2"/>
          <p:cNvSpPr>
            <a:spLocks noChangeArrowheads="1" noChangeShapeType="1" noTextEdit="1"/>
          </p:cNvSpPr>
          <p:nvPr/>
        </p:nvSpPr>
        <p:spPr bwMode="auto">
          <a:xfrm>
            <a:off x="1066800" y="381000"/>
            <a:ext cx="6705600" cy="838200"/>
          </a:xfrm>
          <a:prstGeom prst="rect">
            <a:avLst/>
          </a:prstGeom>
        </p:spPr>
        <p:txBody>
          <a:bodyPr wrap="none" fromWordArt="1">
            <a:prstTxWarp prst="textPlain">
              <a:avLst>
                <a:gd name="adj" fmla="val 50000"/>
              </a:avLst>
            </a:prstTxWarp>
          </a:bodyPr>
          <a:lstStyle/>
          <a:p>
            <a:pPr algn="ctr"/>
            <a:r>
              <a:rPr lang="en-US" sz="3600" kern="10">
                <a:ln w="9525">
                  <a:solidFill>
                    <a:schemeClr val="hlink"/>
                  </a:solidFill>
                  <a:round/>
                  <a:headEnd/>
                  <a:tailEnd/>
                </a:ln>
                <a:solidFill>
                  <a:srgbClr val="000080"/>
                </a:solidFill>
                <a:latin typeface="Britannic Bold"/>
                <a:ea typeface="Britannic Bold"/>
                <a:cs typeface="Britannic Bold"/>
              </a:rPr>
              <a:t>Spiders (Arachnids)</a:t>
            </a:r>
          </a:p>
        </p:txBody>
      </p:sp>
      <p:pic>
        <p:nvPicPr>
          <p:cNvPr id="35843" name="Picture 3" descr="spi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0"/>
            <a:ext cx="1851025"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5" name="Text Box 7"/>
          <p:cNvSpPr txBox="1">
            <a:spLocks noChangeArrowheads="1"/>
          </p:cNvSpPr>
          <p:nvPr/>
        </p:nvSpPr>
        <p:spPr bwMode="auto">
          <a:xfrm>
            <a:off x="0" y="1600200"/>
            <a:ext cx="9372600" cy="54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000">
                <a:cs typeface="+mn-cs"/>
              </a:rPr>
              <a:t>* Spiders catch their prey in many different ways.</a:t>
            </a:r>
          </a:p>
        </p:txBody>
      </p:sp>
      <p:sp>
        <p:nvSpPr>
          <p:cNvPr id="17416" name="Text Box 8"/>
          <p:cNvSpPr txBox="1">
            <a:spLocks noChangeArrowheads="1"/>
          </p:cNvSpPr>
          <p:nvPr/>
        </p:nvSpPr>
        <p:spPr bwMode="auto">
          <a:xfrm>
            <a:off x="1905000" y="2667000"/>
            <a:ext cx="76200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a:cs typeface="+mn-cs"/>
              </a:rPr>
              <a:t>*  Some spiders catch their prey in ____.</a:t>
            </a:r>
          </a:p>
        </p:txBody>
      </p:sp>
      <p:sp>
        <p:nvSpPr>
          <p:cNvPr id="17417" name="Text Box 9"/>
          <p:cNvSpPr txBox="1">
            <a:spLocks noChangeArrowheads="1"/>
          </p:cNvSpPr>
          <p:nvPr/>
        </p:nvSpPr>
        <p:spPr bwMode="auto">
          <a:xfrm>
            <a:off x="1905000" y="3429000"/>
            <a:ext cx="746760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a:cs typeface="+mn-cs"/>
              </a:rPr>
              <a:t>*  Some spiders ________ from their prey and then ________________________.</a:t>
            </a:r>
            <a:r>
              <a:rPr lang="en-US">
                <a:latin typeface="LD Dotty" charset="0"/>
                <a:cs typeface="+mn-cs"/>
              </a:rPr>
              <a:t> </a:t>
            </a:r>
          </a:p>
        </p:txBody>
      </p:sp>
      <p:sp>
        <p:nvSpPr>
          <p:cNvPr id="17418" name="WordArt 10"/>
          <p:cNvSpPr>
            <a:spLocks noChangeArrowheads="1" noChangeShapeType="1" noTextEdit="1"/>
          </p:cNvSpPr>
          <p:nvPr/>
        </p:nvSpPr>
        <p:spPr bwMode="auto">
          <a:xfrm>
            <a:off x="7924800" y="2590800"/>
            <a:ext cx="809625" cy="4667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Comic Sans MS"/>
                <a:ea typeface="Comic Sans MS"/>
                <a:cs typeface="Comic Sans MS"/>
              </a:rPr>
              <a:t>webs</a:t>
            </a:r>
          </a:p>
        </p:txBody>
      </p:sp>
      <p:sp>
        <p:nvSpPr>
          <p:cNvPr id="17419" name="WordArt 11"/>
          <p:cNvSpPr>
            <a:spLocks noChangeArrowheads="1" noChangeShapeType="1" noTextEdit="1"/>
          </p:cNvSpPr>
          <p:nvPr/>
        </p:nvSpPr>
        <p:spPr bwMode="auto">
          <a:xfrm>
            <a:off x="4876800" y="3352800"/>
            <a:ext cx="1066800" cy="45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Comic Sans MS"/>
                <a:ea typeface="Comic Sans MS"/>
                <a:cs typeface="Comic Sans MS"/>
              </a:rPr>
              <a:t>hide</a:t>
            </a:r>
          </a:p>
        </p:txBody>
      </p:sp>
      <p:sp>
        <p:nvSpPr>
          <p:cNvPr id="17420" name="WordArt 12"/>
          <p:cNvSpPr>
            <a:spLocks noChangeArrowheads="1" noChangeShapeType="1" noTextEdit="1"/>
          </p:cNvSpPr>
          <p:nvPr/>
        </p:nvSpPr>
        <p:spPr bwMode="auto">
          <a:xfrm>
            <a:off x="3657600" y="3886200"/>
            <a:ext cx="5181600" cy="45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Comic Sans MS"/>
                <a:ea typeface="Comic Sans MS"/>
                <a:cs typeface="Comic Sans MS"/>
              </a:rPr>
              <a:t>jump out and catch the prey</a:t>
            </a:r>
          </a:p>
        </p:txBody>
      </p:sp>
      <p:sp>
        <p:nvSpPr>
          <p:cNvPr id="17422" name="Text Box 14"/>
          <p:cNvSpPr txBox="1">
            <a:spLocks noChangeArrowheads="1"/>
          </p:cNvSpPr>
          <p:nvPr/>
        </p:nvSpPr>
        <p:spPr bwMode="auto">
          <a:xfrm>
            <a:off x="0" y="4648200"/>
            <a:ext cx="914400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a:cs typeface="+mn-cs"/>
              </a:rPr>
              <a:t>*   When spiders catch their prey, it _______ it and _________ it.</a:t>
            </a:r>
          </a:p>
        </p:txBody>
      </p:sp>
      <p:sp>
        <p:nvSpPr>
          <p:cNvPr id="17423" name="WordArt 15"/>
          <p:cNvSpPr>
            <a:spLocks noChangeArrowheads="1" noChangeShapeType="1" noTextEdit="1"/>
          </p:cNvSpPr>
          <p:nvPr/>
        </p:nvSpPr>
        <p:spPr bwMode="auto">
          <a:xfrm>
            <a:off x="6400800" y="4724400"/>
            <a:ext cx="1143000" cy="304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Comic Sans MS"/>
                <a:ea typeface="Comic Sans MS"/>
                <a:cs typeface="Comic Sans MS"/>
              </a:rPr>
              <a:t>bites</a:t>
            </a:r>
          </a:p>
        </p:txBody>
      </p:sp>
      <p:sp>
        <p:nvSpPr>
          <p:cNvPr id="17424" name="WordArt 16"/>
          <p:cNvSpPr>
            <a:spLocks noChangeArrowheads="1" noChangeShapeType="1" noTextEdit="1"/>
          </p:cNvSpPr>
          <p:nvPr/>
        </p:nvSpPr>
        <p:spPr bwMode="auto">
          <a:xfrm>
            <a:off x="381000" y="5105400"/>
            <a:ext cx="1600200"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Comic Sans MS"/>
                <a:ea typeface="Comic Sans MS"/>
                <a:cs typeface="Comic Sans MS"/>
              </a:rPr>
              <a:t>poisons</a:t>
            </a:r>
          </a:p>
        </p:txBody>
      </p:sp>
      <p:sp>
        <p:nvSpPr>
          <p:cNvPr id="17426" name="Text Box 18"/>
          <p:cNvSpPr txBox="1">
            <a:spLocks noChangeArrowheads="1"/>
          </p:cNvSpPr>
          <p:nvPr/>
        </p:nvSpPr>
        <p:spPr bwMode="auto">
          <a:xfrm>
            <a:off x="0" y="5791200"/>
            <a:ext cx="91440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a:cs typeface="+mn-cs"/>
              </a:rPr>
              <a:t>*   Spiders breathe oxygen with __________.</a:t>
            </a:r>
          </a:p>
        </p:txBody>
      </p:sp>
      <p:sp>
        <p:nvSpPr>
          <p:cNvPr id="17427" name="WordArt 19"/>
          <p:cNvSpPr>
            <a:spLocks noChangeArrowheads="1" noChangeShapeType="1" noTextEdit="1"/>
          </p:cNvSpPr>
          <p:nvPr/>
        </p:nvSpPr>
        <p:spPr bwMode="auto">
          <a:xfrm>
            <a:off x="5943600" y="5791200"/>
            <a:ext cx="1600200"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Comic Sans MS"/>
                <a:ea typeface="Comic Sans MS"/>
                <a:cs typeface="Comic Sans MS"/>
              </a:rPr>
              <a:t>lungs</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box(in)">
                                      <p:cBhvr>
                                        <p:cTn id="7" dur="500"/>
                                        <p:tgtEl>
                                          <p:spTgt spid="174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416"/>
                                        </p:tgtEl>
                                        <p:attrNameLst>
                                          <p:attrName>style.visibility</p:attrName>
                                        </p:attrNameLst>
                                      </p:cBhvr>
                                      <p:to>
                                        <p:strVal val="visible"/>
                                      </p:to>
                                    </p:set>
                                    <p:animEffect transition="in" filter="box(in)">
                                      <p:cBhvr>
                                        <p:cTn id="12" dur="500"/>
                                        <p:tgtEl>
                                          <p:spTgt spid="174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7418"/>
                                        </p:tgtEl>
                                        <p:attrNameLst>
                                          <p:attrName>style.visibility</p:attrName>
                                        </p:attrNameLst>
                                      </p:cBhvr>
                                      <p:to>
                                        <p:strVal val="visible"/>
                                      </p:to>
                                    </p:set>
                                    <p:animEffect transition="in" filter="box(in)">
                                      <p:cBhvr>
                                        <p:cTn id="17" dur="500"/>
                                        <p:tgtEl>
                                          <p:spTgt spid="174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7417"/>
                                        </p:tgtEl>
                                        <p:attrNameLst>
                                          <p:attrName>style.visibility</p:attrName>
                                        </p:attrNameLst>
                                      </p:cBhvr>
                                      <p:to>
                                        <p:strVal val="visible"/>
                                      </p:to>
                                    </p:set>
                                    <p:animEffect transition="in" filter="box(in)">
                                      <p:cBhvr>
                                        <p:cTn id="22" dur="500"/>
                                        <p:tgtEl>
                                          <p:spTgt spid="1741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7419"/>
                                        </p:tgtEl>
                                        <p:attrNameLst>
                                          <p:attrName>style.visibility</p:attrName>
                                        </p:attrNameLst>
                                      </p:cBhvr>
                                      <p:to>
                                        <p:strVal val="visible"/>
                                      </p:to>
                                    </p:set>
                                    <p:animEffect transition="in" filter="box(in)">
                                      <p:cBhvr>
                                        <p:cTn id="27" dur="500"/>
                                        <p:tgtEl>
                                          <p:spTgt spid="1741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7420"/>
                                        </p:tgtEl>
                                        <p:attrNameLst>
                                          <p:attrName>style.visibility</p:attrName>
                                        </p:attrNameLst>
                                      </p:cBhvr>
                                      <p:to>
                                        <p:strVal val="visible"/>
                                      </p:to>
                                    </p:set>
                                    <p:animEffect transition="in" filter="box(in)">
                                      <p:cBhvr>
                                        <p:cTn id="32" dur="500"/>
                                        <p:tgtEl>
                                          <p:spTgt spid="1742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7422"/>
                                        </p:tgtEl>
                                        <p:attrNameLst>
                                          <p:attrName>style.visibility</p:attrName>
                                        </p:attrNameLst>
                                      </p:cBhvr>
                                      <p:to>
                                        <p:strVal val="visible"/>
                                      </p:to>
                                    </p:set>
                                    <p:animEffect transition="in" filter="box(in)">
                                      <p:cBhvr>
                                        <p:cTn id="37" dur="500"/>
                                        <p:tgtEl>
                                          <p:spTgt spid="1742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7423"/>
                                        </p:tgtEl>
                                        <p:attrNameLst>
                                          <p:attrName>style.visibility</p:attrName>
                                        </p:attrNameLst>
                                      </p:cBhvr>
                                      <p:to>
                                        <p:strVal val="visible"/>
                                      </p:to>
                                    </p:set>
                                    <p:animEffect transition="in" filter="box(in)">
                                      <p:cBhvr>
                                        <p:cTn id="42" dur="500"/>
                                        <p:tgtEl>
                                          <p:spTgt spid="1742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7424"/>
                                        </p:tgtEl>
                                        <p:attrNameLst>
                                          <p:attrName>style.visibility</p:attrName>
                                        </p:attrNameLst>
                                      </p:cBhvr>
                                      <p:to>
                                        <p:strVal val="visible"/>
                                      </p:to>
                                    </p:set>
                                    <p:animEffect transition="in" filter="box(in)">
                                      <p:cBhvr>
                                        <p:cTn id="47" dur="500"/>
                                        <p:tgtEl>
                                          <p:spTgt spid="1742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7426"/>
                                        </p:tgtEl>
                                        <p:attrNameLst>
                                          <p:attrName>style.visibility</p:attrName>
                                        </p:attrNameLst>
                                      </p:cBhvr>
                                      <p:to>
                                        <p:strVal val="visible"/>
                                      </p:to>
                                    </p:set>
                                    <p:animEffect transition="in" filter="box(in)">
                                      <p:cBhvr>
                                        <p:cTn id="52" dur="500"/>
                                        <p:tgtEl>
                                          <p:spTgt spid="1742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7427"/>
                                        </p:tgtEl>
                                        <p:attrNameLst>
                                          <p:attrName>style.visibility</p:attrName>
                                        </p:attrNameLst>
                                      </p:cBhvr>
                                      <p:to>
                                        <p:strVal val="visible"/>
                                      </p:to>
                                    </p:set>
                                    <p:animEffect transition="in" filter="box(in)">
                                      <p:cBhvr>
                                        <p:cTn id="57" dur="500"/>
                                        <p:tgtEl>
                                          <p:spTgt spid="17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autoUpdateAnimBg="0"/>
      <p:bldP spid="17416" grpId="0" autoUpdateAnimBg="0"/>
      <p:bldP spid="17417" grpId="0" autoUpdateAnimBg="0"/>
      <p:bldP spid="17418" grpId="0" animBg="1"/>
      <p:bldP spid="17419" grpId="0" animBg="1"/>
      <p:bldP spid="17420" grpId="0" animBg="1"/>
      <p:bldP spid="17422" grpId="0" autoUpdateAnimBg="0"/>
      <p:bldP spid="17423" grpId="0" animBg="1"/>
      <p:bldP spid="17424" grpId="0" animBg="1"/>
      <p:bldP spid="17426" grpId="0" autoUpdateAnimBg="0"/>
      <p:bldP spid="174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DDDD"/>
            </a:gs>
            <a:gs pos="50000">
              <a:srgbClr val="CCFFCC"/>
            </a:gs>
            <a:gs pos="100000">
              <a:srgbClr val="DDDDDD"/>
            </a:gs>
          </a:gsLst>
          <a:lin ang="18900000" scaled="1"/>
        </a:gradFill>
        <a:effectLst/>
      </p:bgPr>
    </p:bg>
    <p:spTree>
      <p:nvGrpSpPr>
        <p:cNvPr id="1" name=""/>
        <p:cNvGrpSpPr/>
        <p:nvPr/>
      </p:nvGrpSpPr>
      <p:grpSpPr>
        <a:xfrm>
          <a:off x="0" y="0"/>
          <a:ext cx="0" cy="0"/>
          <a:chOff x="0" y="0"/>
          <a:chExt cx="0" cy="0"/>
        </a:xfrm>
      </p:grpSpPr>
      <p:sp>
        <p:nvSpPr>
          <p:cNvPr id="37890" name="WordArt 2"/>
          <p:cNvSpPr>
            <a:spLocks noChangeArrowheads="1" noChangeShapeType="1" noTextEdit="1"/>
          </p:cNvSpPr>
          <p:nvPr/>
        </p:nvSpPr>
        <p:spPr bwMode="auto">
          <a:xfrm>
            <a:off x="1066800" y="228600"/>
            <a:ext cx="6705600" cy="838200"/>
          </a:xfrm>
          <a:prstGeom prst="rect">
            <a:avLst/>
          </a:prstGeom>
        </p:spPr>
        <p:txBody>
          <a:bodyPr wrap="none" fromWordArt="1">
            <a:prstTxWarp prst="textPlain">
              <a:avLst>
                <a:gd name="adj" fmla="val 50000"/>
              </a:avLst>
            </a:prstTxWarp>
          </a:bodyPr>
          <a:lstStyle/>
          <a:p>
            <a:pPr algn="ctr"/>
            <a:r>
              <a:rPr lang="en-US" sz="3600" kern="10">
                <a:ln w="9525">
                  <a:solidFill>
                    <a:schemeClr val="hlink"/>
                  </a:solidFill>
                  <a:round/>
                  <a:headEnd/>
                  <a:tailEnd/>
                </a:ln>
                <a:solidFill>
                  <a:srgbClr val="000080"/>
                </a:solidFill>
                <a:latin typeface="Britannic Bold"/>
                <a:ea typeface="Britannic Bold"/>
                <a:cs typeface="Britannic Bold"/>
              </a:rPr>
              <a:t>Scorpions (Arachnids)</a:t>
            </a:r>
          </a:p>
        </p:txBody>
      </p:sp>
      <p:sp>
        <p:nvSpPr>
          <p:cNvPr id="18435" name="Text Box 3"/>
          <p:cNvSpPr txBox="1">
            <a:spLocks noChangeArrowheads="1"/>
          </p:cNvSpPr>
          <p:nvPr/>
        </p:nvSpPr>
        <p:spPr bwMode="auto">
          <a:xfrm>
            <a:off x="0" y="1295400"/>
            <a:ext cx="93726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  Scorpions usually live in __________ areas.</a:t>
            </a:r>
          </a:p>
        </p:txBody>
      </p:sp>
      <p:sp>
        <p:nvSpPr>
          <p:cNvPr id="18436" name="WordArt 4"/>
          <p:cNvSpPr>
            <a:spLocks noChangeArrowheads="1" noChangeShapeType="1" noTextEdit="1"/>
          </p:cNvSpPr>
          <p:nvPr/>
        </p:nvSpPr>
        <p:spPr bwMode="auto">
          <a:xfrm>
            <a:off x="5257800" y="1295400"/>
            <a:ext cx="2209800" cy="4667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FF"/>
                </a:solidFill>
                <a:latin typeface="Comic Sans MS"/>
                <a:ea typeface="Comic Sans MS"/>
                <a:cs typeface="Comic Sans MS"/>
              </a:rPr>
              <a:t>dry desert</a:t>
            </a:r>
          </a:p>
        </p:txBody>
      </p:sp>
      <p:sp>
        <p:nvSpPr>
          <p:cNvPr id="18437" name="Text Box 5"/>
          <p:cNvSpPr txBox="1">
            <a:spLocks noChangeArrowheads="1"/>
          </p:cNvSpPr>
          <p:nvPr/>
        </p:nvSpPr>
        <p:spPr bwMode="auto">
          <a:xfrm>
            <a:off x="0" y="1981200"/>
            <a:ext cx="93726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  Most scorpions are __________________.</a:t>
            </a:r>
          </a:p>
        </p:txBody>
      </p:sp>
      <p:sp>
        <p:nvSpPr>
          <p:cNvPr id="18438" name="WordArt 6"/>
          <p:cNvSpPr>
            <a:spLocks noChangeArrowheads="1" noChangeShapeType="1" noTextEdit="1"/>
          </p:cNvSpPr>
          <p:nvPr/>
        </p:nvSpPr>
        <p:spPr bwMode="auto">
          <a:xfrm>
            <a:off x="5181600" y="1905000"/>
            <a:ext cx="2209800" cy="4667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FF"/>
                </a:solidFill>
                <a:latin typeface="Comic Sans MS"/>
                <a:ea typeface="Comic Sans MS"/>
                <a:cs typeface="Comic Sans MS"/>
              </a:rPr>
              <a:t>nocturnal</a:t>
            </a:r>
          </a:p>
        </p:txBody>
      </p:sp>
      <p:sp>
        <p:nvSpPr>
          <p:cNvPr id="18439" name="Text Box 7"/>
          <p:cNvSpPr txBox="1">
            <a:spLocks noChangeArrowheads="1"/>
          </p:cNvSpPr>
          <p:nvPr/>
        </p:nvSpPr>
        <p:spPr bwMode="auto">
          <a:xfrm>
            <a:off x="0" y="2590800"/>
            <a:ext cx="93726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 </a:t>
            </a:r>
            <a:r>
              <a:rPr lang="en-US">
                <a:solidFill>
                  <a:srgbClr val="D60093"/>
                </a:solidFill>
                <a:cs typeface="+mn-cs"/>
              </a:rPr>
              <a:t>Nocturnal </a:t>
            </a:r>
            <a:r>
              <a:rPr lang="en-US">
                <a:cs typeface="+mn-cs"/>
              </a:rPr>
              <a:t>means ____________________</a:t>
            </a:r>
          </a:p>
        </p:txBody>
      </p:sp>
      <p:sp>
        <p:nvSpPr>
          <p:cNvPr id="18440" name="WordArt 8"/>
          <p:cNvSpPr>
            <a:spLocks noChangeArrowheads="1" noChangeShapeType="1" noTextEdit="1"/>
          </p:cNvSpPr>
          <p:nvPr/>
        </p:nvSpPr>
        <p:spPr bwMode="auto">
          <a:xfrm>
            <a:off x="4191000" y="2590800"/>
            <a:ext cx="4572000" cy="5334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FF"/>
                </a:solidFill>
                <a:latin typeface="Comic Sans MS"/>
                <a:ea typeface="Comic Sans MS"/>
                <a:cs typeface="Comic Sans MS"/>
              </a:rPr>
              <a:t>to be active during the night </a:t>
            </a:r>
          </a:p>
        </p:txBody>
      </p:sp>
      <p:sp>
        <p:nvSpPr>
          <p:cNvPr id="18441" name="Text Box 9"/>
          <p:cNvSpPr txBox="1">
            <a:spLocks noChangeArrowheads="1"/>
          </p:cNvSpPr>
          <p:nvPr/>
        </p:nvSpPr>
        <p:spPr bwMode="auto">
          <a:xfrm>
            <a:off x="0" y="3276600"/>
            <a:ext cx="93726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  During the day, scorpions hide __________ ______________________________.</a:t>
            </a:r>
          </a:p>
        </p:txBody>
      </p:sp>
      <p:sp>
        <p:nvSpPr>
          <p:cNvPr id="18442" name="WordArt 10"/>
          <p:cNvSpPr>
            <a:spLocks noChangeArrowheads="1" noChangeShapeType="1" noTextEdit="1"/>
          </p:cNvSpPr>
          <p:nvPr/>
        </p:nvSpPr>
        <p:spPr bwMode="auto">
          <a:xfrm>
            <a:off x="6629400" y="3276600"/>
            <a:ext cx="2133600" cy="45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FF"/>
                </a:solidFill>
                <a:latin typeface="Comic Sans MS"/>
                <a:ea typeface="Comic Sans MS"/>
                <a:cs typeface="Comic Sans MS"/>
              </a:rPr>
              <a:t>under logs</a:t>
            </a:r>
          </a:p>
        </p:txBody>
      </p:sp>
      <p:sp>
        <p:nvSpPr>
          <p:cNvPr id="18443" name="WordArt 11"/>
          <p:cNvSpPr>
            <a:spLocks noChangeArrowheads="1" noChangeShapeType="1" noTextEdit="1"/>
          </p:cNvSpPr>
          <p:nvPr/>
        </p:nvSpPr>
        <p:spPr bwMode="auto">
          <a:xfrm>
            <a:off x="381000" y="3810000"/>
            <a:ext cx="6400800" cy="45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FF"/>
                </a:solidFill>
                <a:latin typeface="Comic Sans MS"/>
                <a:ea typeface="Comic Sans MS"/>
                <a:cs typeface="Comic Sans MS"/>
              </a:rPr>
              <a:t>and rocks, or in holes in the ground</a:t>
            </a:r>
          </a:p>
        </p:txBody>
      </p:sp>
      <p:sp>
        <p:nvSpPr>
          <p:cNvPr id="18444" name="Text Box 12"/>
          <p:cNvSpPr txBox="1">
            <a:spLocks noChangeArrowheads="1"/>
          </p:cNvSpPr>
          <p:nvPr/>
        </p:nvSpPr>
        <p:spPr bwMode="auto">
          <a:xfrm>
            <a:off x="-228600" y="4419600"/>
            <a:ext cx="93726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a:latin typeface="LD Dotty" charset="0"/>
                <a:cs typeface="+mn-cs"/>
              </a:rPr>
              <a:t> </a:t>
            </a:r>
            <a:r>
              <a:rPr lang="en-US">
                <a:cs typeface="+mn-cs"/>
              </a:rPr>
              <a:t>* When scorpions capture prey, they _______ ___________________________________.</a:t>
            </a:r>
          </a:p>
        </p:txBody>
      </p:sp>
      <p:sp>
        <p:nvSpPr>
          <p:cNvPr id="18445" name="WordArt 13"/>
          <p:cNvSpPr>
            <a:spLocks noChangeArrowheads="1" noChangeShapeType="1" noTextEdit="1"/>
          </p:cNvSpPr>
          <p:nvPr/>
        </p:nvSpPr>
        <p:spPr bwMode="auto">
          <a:xfrm>
            <a:off x="7162800" y="4495800"/>
            <a:ext cx="1752600" cy="304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FF"/>
                </a:solidFill>
                <a:latin typeface="Comic Sans MS"/>
                <a:ea typeface="Comic Sans MS"/>
                <a:cs typeface="Comic Sans MS"/>
              </a:rPr>
              <a:t>hold it</a:t>
            </a:r>
          </a:p>
        </p:txBody>
      </p:sp>
      <p:sp>
        <p:nvSpPr>
          <p:cNvPr id="18446" name="WordArt 14"/>
          <p:cNvSpPr>
            <a:spLocks noChangeArrowheads="1" noChangeShapeType="1" noTextEdit="1"/>
          </p:cNvSpPr>
          <p:nvPr/>
        </p:nvSpPr>
        <p:spPr bwMode="auto">
          <a:xfrm>
            <a:off x="0" y="4876800"/>
            <a:ext cx="8915400" cy="5334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FF"/>
                </a:solidFill>
                <a:latin typeface="Comic Sans MS"/>
                <a:ea typeface="Comic Sans MS"/>
                <a:cs typeface="Comic Sans MS"/>
              </a:rPr>
              <a:t>with their large claws and sting it with their tails</a:t>
            </a:r>
          </a:p>
        </p:txBody>
      </p:sp>
      <p:pic>
        <p:nvPicPr>
          <p:cNvPr id="37903" name="Picture 15" descr="scorp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5429250"/>
            <a:ext cx="2000250" cy="142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904" name="Picture 16" descr="scorpion_sm l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5410200"/>
            <a:ext cx="1447800"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p:cTn id="7" dur="500" fill="hold"/>
                                        <p:tgtEl>
                                          <p:spTgt spid="18435"/>
                                        </p:tgtEl>
                                        <p:attrNameLst>
                                          <p:attrName>ppt_w</p:attrName>
                                        </p:attrNameLst>
                                      </p:cBhvr>
                                      <p:tavLst>
                                        <p:tav tm="0">
                                          <p:val>
                                            <p:fltVal val="0"/>
                                          </p:val>
                                        </p:tav>
                                        <p:tav tm="100000">
                                          <p:val>
                                            <p:strVal val="#ppt_w"/>
                                          </p:val>
                                        </p:tav>
                                      </p:tavLst>
                                    </p:anim>
                                    <p:anim calcmode="lin" valueType="num">
                                      <p:cBhvr>
                                        <p:cTn id="8" dur="500" fill="hold"/>
                                        <p:tgtEl>
                                          <p:spTgt spid="1843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8436"/>
                                        </p:tgtEl>
                                        <p:attrNameLst>
                                          <p:attrName>style.visibility</p:attrName>
                                        </p:attrNameLst>
                                      </p:cBhvr>
                                      <p:to>
                                        <p:strVal val="visible"/>
                                      </p:to>
                                    </p:set>
                                    <p:anim calcmode="lin" valueType="num">
                                      <p:cBhvr>
                                        <p:cTn id="13" dur="500" fill="hold"/>
                                        <p:tgtEl>
                                          <p:spTgt spid="18436"/>
                                        </p:tgtEl>
                                        <p:attrNameLst>
                                          <p:attrName>ppt_w</p:attrName>
                                        </p:attrNameLst>
                                      </p:cBhvr>
                                      <p:tavLst>
                                        <p:tav tm="0">
                                          <p:val>
                                            <p:fltVal val="0"/>
                                          </p:val>
                                        </p:tav>
                                        <p:tav tm="100000">
                                          <p:val>
                                            <p:strVal val="#ppt_w"/>
                                          </p:val>
                                        </p:tav>
                                      </p:tavLst>
                                    </p:anim>
                                    <p:anim calcmode="lin" valueType="num">
                                      <p:cBhvr>
                                        <p:cTn id="14" dur="500" fill="hold"/>
                                        <p:tgtEl>
                                          <p:spTgt spid="18436"/>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8437"/>
                                        </p:tgtEl>
                                        <p:attrNameLst>
                                          <p:attrName>style.visibility</p:attrName>
                                        </p:attrNameLst>
                                      </p:cBhvr>
                                      <p:to>
                                        <p:strVal val="visible"/>
                                      </p:to>
                                    </p:set>
                                    <p:anim calcmode="lin" valueType="num">
                                      <p:cBhvr>
                                        <p:cTn id="19" dur="500" fill="hold"/>
                                        <p:tgtEl>
                                          <p:spTgt spid="18437"/>
                                        </p:tgtEl>
                                        <p:attrNameLst>
                                          <p:attrName>ppt_w</p:attrName>
                                        </p:attrNameLst>
                                      </p:cBhvr>
                                      <p:tavLst>
                                        <p:tav tm="0">
                                          <p:val>
                                            <p:fltVal val="0"/>
                                          </p:val>
                                        </p:tav>
                                        <p:tav tm="100000">
                                          <p:val>
                                            <p:strVal val="#ppt_w"/>
                                          </p:val>
                                        </p:tav>
                                      </p:tavLst>
                                    </p:anim>
                                    <p:anim calcmode="lin" valueType="num">
                                      <p:cBhvr>
                                        <p:cTn id="20" dur="500" fill="hold"/>
                                        <p:tgtEl>
                                          <p:spTgt spid="18437"/>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8438"/>
                                        </p:tgtEl>
                                        <p:attrNameLst>
                                          <p:attrName>style.visibility</p:attrName>
                                        </p:attrNameLst>
                                      </p:cBhvr>
                                      <p:to>
                                        <p:strVal val="visible"/>
                                      </p:to>
                                    </p:set>
                                    <p:anim calcmode="lin" valueType="num">
                                      <p:cBhvr>
                                        <p:cTn id="25" dur="500" fill="hold"/>
                                        <p:tgtEl>
                                          <p:spTgt spid="18438"/>
                                        </p:tgtEl>
                                        <p:attrNameLst>
                                          <p:attrName>ppt_w</p:attrName>
                                        </p:attrNameLst>
                                      </p:cBhvr>
                                      <p:tavLst>
                                        <p:tav tm="0">
                                          <p:val>
                                            <p:fltVal val="0"/>
                                          </p:val>
                                        </p:tav>
                                        <p:tav tm="100000">
                                          <p:val>
                                            <p:strVal val="#ppt_w"/>
                                          </p:val>
                                        </p:tav>
                                      </p:tavLst>
                                    </p:anim>
                                    <p:anim calcmode="lin" valueType="num">
                                      <p:cBhvr>
                                        <p:cTn id="26" dur="500" fill="hold"/>
                                        <p:tgtEl>
                                          <p:spTgt spid="18438"/>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8439"/>
                                        </p:tgtEl>
                                        <p:attrNameLst>
                                          <p:attrName>style.visibility</p:attrName>
                                        </p:attrNameLst>
                                      </p:cBhvr>
                                      <p:to>
                                        <p:strVal val="visible"/>
                                      </p:to>
                                    </p:set>
                                    <p:anim calcmode="lin" valueType="num">
                                      <p:cBhvr>
                                        <p:cTn id="31" dur="500" fill="hold"/>
                                        <p:tgtEl>
                                          <p:spTgt spid="18439"/>
                                        </p:tgtEl>
                                        <p:attrNameLst>
                                          <p:attrName>ppt_w</p:attrName>
                                        </p:attrNameLst>
                                      </p:cBhvr>
                                      <p:tavLst>
                                        <p:tav tm="0">
                                          <p:val>
                                            <p:fltVal val="0"/>
                                          </p:val>
                                        </p:tav>
                                        <p:tav tm="100000">
                                          <p:val>
                                            <p:strVal val="#ppt_w"/>
                                          </p:val>
                                        </p:tav>
                                      </p:tavLst>
                                    </p:anim>
                                    <p:anim calcmode="lin" valueType="num">
                                      <p:cBhvr>
                                        <p:cTn id="32" dur="500" fill="hold"/>
                                        <p:tgtEl>
                                          <p:spTgt spid="18439"/>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8440"/>
                                        </p:tgtEl>
                                        <p:attrNameLst>
                                          <p:attrName>style.visibility</p:attrName>
                                        </p:attrNameLst>
                                      </p:cBhvr>
                                      <p:to>
                                        <p:strVal val="visible"/>
                                      </p:to>
                                    </p:set>
                                    <p:anim calcmode="lin" valueType="num">
                                      <p:cBhvr>
                                        <p:cTn id="37" dur="500" fill="hold"/>
                                        <p:tgtEl>
                                          <p:spTgt spid="18440"/>
                                        </p:tgtEl>
                                        <p:attrNameLst>
                                          <p:attrName>ppt_w</p:attrName>
                                        </p:attrNameLst>
                                      </p:cBhvr>
                                      <p:tavLst>
                                        <p:tav tm="0">
                                          <p:val>
                                            <p:fltVal val="0"/>
                                          </p:val>
                                        </p:tav>
                                        <p:tav tm="100000">
                                          <p:val>
                                            <p:strVal val="#ppt_w"/>
                                          </p:val>
                                        </p:tav>
                                      </p:tavLst>
                                    </p:anim>
                                    <p:anim calcmode="lin" valueType="num">
                                      <p:cBhvr>
                                        <p:cTn id="38" dur="500" fill="hold"/>
                                        <p:tgtEl>
                                          <p:spTgt spid="18440"/>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8441"/>
                                        </p:tgtEl>
                                        <p:attrNameLst>
                                          <p:attrName>style.visibility</p:attrName>
                                        </p:attrNameLst>
                                      </p:cBhvr>
                                      <p:to>
                                        <p:strVal val="visible"/>
                                      </p:to>
                                    </p:set>
                                    <p:anim calcmode="lin" valueType="num">
                                      <p:cBhvr>
                                        <p:cTn id="43" dur="500" fill="hold"/>
                                        <p:tgtEl>
                                          <p:spTgt spid="18441"/>
                                        </p:tgtEl>
                                        <p:attrNameLst>
                                          <p:attrName>ppt_w</p:attrName>
                                        </p:attrNameLst>
                                      </p:cBhvr>
                                      <p:tavLst>
                                        <p:tav tm="0">
                                          <p:val>
                                            <p:fltVal val="0"/>
                                          </p:val>
                                        </p:tav>
                                        <p:tav tm="100000">
                                          <p:val>
                                            <p:strVal val="#ppt_w"/>
                                          </p:val>
                                        </p:tav>
                                      </p:tavLst>
                                    </p:anim>
                                    <p:anim calcmode="lin" valueType="num">
                                      <p:cBhvr>
                                        <p:cTn id="44" dur="500" fill="hold"/>
                                        <p:tgtEl>
                                          <p:spTgt spid="18441"/>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18442"/>
                                        </p:tgtEl>
                                        <p:attrNameLst>
                                          <p:attrName>style.visibility</p:attrName>
                                        </p:attrNameLst>
                                      </p:cBhvr>
                                      <p:to>
                                        <p:strVal val="visible"/>
                                      </p:to>
                                    </p:set>
                                    <p:anim calcmode="lin" valueType="num">
                                      <p:cBhvr>
                                        <p:cTn id="49" dur="500" fill="hold"/>
                                        <p:tgtEl>
                                          <p:spTgt spid="18442"/>
                                        </p:tgtEl>
                                        <p:attrNameLst>
                                          <p:attrName>ppt_w</p:attrName>
                                        </p:attrNameLst>
                                      </p:cBhvr>
                                      <p:tavLst>
                                        <p:tav tm="0">
                                          <p:val>
                                            <p:fltVal val="0"/>
                                          </p:val>
                                        </p:tav>
                                        <p:tav tm="100000">
                                          <p:val>
                                            <p:strVal val="#ppt_w"/>
                                          </p:val>
                                        </p:tav>
                                      </p:tavLst>
                                    </p:anim>
                                    <p:anim calcmode="lin" valueType="num">
                                      <p:cBhvr>
                                        <p:cTn id="50" dur="500" fill="hold"/>
                                        <p:tgtEl>
                                          <p:spTgt spid="18442"/>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18443"/>
                                        </p:tgtEl>
                                        <p:attrNameLst>
                                          <p:attrName>style.visibility</p:attrName>
                                        </p:attrNameLst>
                                      </p:cBhvr>
                                      <p:to>
                                        <p:strVal val="visible"/>
                                      </p:to>
                                    </p:set>
                                    <p:anim calcmode="lin" valueType="num">
                                      <p:cBhvr>
                                        <p:cTn id="55" dur="500" fill="hold"/>
                                        <p:tgtEl>
                                          <p:spTgt spid="18443"/>
                                        </p:tgtEl>
                                        <p:attrNameLst>
                                          <p:attrName>ppt_w</p:attrName>
                                        </p:attrNameLst>
                                      </p:cBhvr>
                                      <p:tavLst>
                                        <p:tav tm="0">
                                          <p:val>
                                            <p:fltVal val="0"/>
                                          </p:val>
                                        </p:tav>
                                        <p:tav tm="100000">
                                          <p:val>
                                            <p:strVal val="#ppt_w"/>
                                          </p:val>
                                        </p:tav>
                                      </p:tavLst>
                                    </p:anim>
                                    <p:anim calcmode="lin" valueType="num">
                                      <p:cBhvr>
                                        <p:cTn id="56" dur="500" fill="hold"/>
                                        <p:tgtEl>
                                          <p:spTgt spid="18443"/>
                                        </p:tgtEl>
                                        <p:attrNameLst>
                                          <p:attrName>ppt_h</p:attrName>
                                        </p:attrNameLst>
                                      </p:cBhvr>
                                      <p:tavLst>
                                        <p:tav tm="0">
                                          <p:val>
                                            <p:fltVal val="0"/>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18444"/>
                                        </p:tgtEl>
                                        <p:attrNameLst>
                                          <p:attrName>style.visibility</p:attrName>
                                        </p:attrNameLst>
                                      </p:cBhvr>
                                      <p:to>
                                        <p:strVal val="visible"/>
                                      </p:to>
                                    </p:set>
                                    <p:anim calcmode="lin" valueType="num">
                                      <p:cBhvr>
                                        <p:cTn id="61" dur="500" fill="hold"/>
                                        <p:tgtEl>
                                          <p:spTgt spid="18444"/>
                                        </p:tgtEl>
                                        <p:attrNameLst>
                                          <p:attrName>ppt_w</p:attrName>
                                        </p:attrNameLst>
                                      </p:cBhvr>
                                      <p:tavLst>
                                        <p:tav tm="0">
                                          <p:val>
                                            <p:fltVal val="0"/>
                                          </p:val>
                                        </p:tav>
                                        <p:tav tm="100000">
                                          <p:val>
                                            <p:strVal val="#ppt_w"/>
                                          </p:val>
                                        </p:tav>
                                      </p:tavLst>
                                    </p:anim>
                                    <p:anim calcmode="lin" valueType="num">
                                      <p:cBhvr>
                                        <p:cTn id="62" dur="500" fill="hold"/>
                                        <p:tgtEl>
                                          <p:spTgt spid="18444"/>
                                        </p:tgtEl>
                                        <p:attrNameLst>
                                          <p:attrName>ppt_h</p:attrName>
                                        </p:attrNameLst>
                                      </p:cBhvr>
                                      <p:tavLst>
                                        <p:tav tm="0">
                                          <p:val>
                                            <p:fltVal val="0"/>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3" presetClass="entr" presetSubtype="16" fill="hold" grpId="0" nodeType="clickEffect">
                                  <p:stCondLst>
                                    <p:cond delay="0"/>
                                  </p:stCondLst>
                                  <p:childTnLst>
                                    <p:set>
                                      <p:cBhvr>
                                        <p:cTn id="66" dur="1" fill="hold">
                                          <p:stCondLst>
                                            <p:cond delay="0"/>
                                          </p:stCondLst>
                                        </p:cTn>
                                        <p:tgtEl>
                                          <p:spTgt spid="18445"/>
                                        </p:tgtEl>
                                        <p:attrNameLst>
                                          <p:attrName>style.visibility</p:attrName>
                                        </p:attrNameLst>
                                      </p:cBhvr>
                                      <p:to>
                                        <p:strVal val="visible"/>
                                      </p:to>
                                    </p:set>
                                    <p:anim calcmode="lin" valueType="num">
                                      <p:cBhvr>
                                        <p:cTn id="67" dur="500" fill="hold"/>
                                        <p:tgtEl>
                                          <p:spTgt spid="18445"/>
                                        </p:tgtEl>
                                        <p:attrNameLst>
                                          <p:attrName>ppt_w</p:attrName>
                                        </p:attrNameLst>
                                      </p:cBhvr>
                                      <p:tavLst>
                                        <p:tav tm="0">
                                          <p:val>
                                            <p:fltVal val="0"/>
                                          </p:val>
                                        </p:tav>
                                        <p:tav tm="100000">
                                          <p:val>
                                            <p:strVal val="#ppt_w"/>
                                          </p:val>
                                        </p:tav>
                                      </p:tavLst>
                                    </p:anim>
                                    <p:anim calcmode="lin" valueType="num">
                                      <p:cBhvr>
                                        <p:cTn id="68" dur="500" fill="hold"/>
                                        <p:tgtEl>
                                          <p:spTgt spid="18445"/>
                                        </p:tgtEl>
                                        <p:attrNameLst>
                                          <p:attrName>ppt_h</p:attrName>
                                        </p:attrNameLst>
                                      </p:cBhvr>
                                      <p:tavLst>
                                        <p:tav tm="0">
                                          <p:val>
                                            <p:fltVal val="0"/>
                                          </p:val>
                                        </p:tav>
                                        <p:tav tm="100000">
                                          <p:val>
                                            <p:strVal val="#ppt_h"/>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3" presetClass="entr" presetSubtype="16" fill="hold" grpId="0" nodeType="clickEffect">
                                  <p:stCondLst>
                                    <p:cond delay="0"/>
                                  </p:stCondLst>
                                  <p:childTnLst>
                                    <p:set>
                                      <p:cBhvr>
                                        <p:cTn id="72" dur="1" fill="hold">
                                          <p:stCondLst>
                                            <p:cond delay="0"/>
                                          </p:stCondLst>
                                        </p:cTn>
                                        <p:tgtEl>
                                          <p:spTgt spid="18446"/>
                                        </p:tgtEl>
                                        <p:attrNameLst>
                                          <p:attrName>style.visibility</p:attrName>
                                        </p:attrNameLst>
                                      </p:cBhvr>
                                      <p:to>
                                        <p:strVal val="visible"/>
                                      </p:to>
                                    </p:set>
                                    <p:anim calcmode="lin" valueType="num">
                                      <p:cBhvr>
                                        <p:cTn id="73" dur="500" fill="hold"/>
                                        <p:tgtEl>
                                          <p:spTgt spid="18446"/>
                                        </p:tgtEl>
                                        <p:attrNameLst>
                                          <p:attrName>ppt_w</p:attrName>
                                        </p:attrNameLst>
                                      </p:cBhvr>
                                      <p:tavLst>
                                        <p:tav tm="0">
                                          <p:val>
                                            <p:fltVal val="0"/>
                                          </p:val>
                                        </p:tav>
                                        <p:tav tm="100000">
                                          <p:val>
                                            <p:strVal val="#ppt_w"/>
                                          </p:val>
                                        </p:tav>
                                      </p:tavLst>
                                    </p:anim>
                                    <p:anim calcmode="lin" valueType="num">
                                      <p:cBhvr>
                                        <p:cTn id="74" dur="500" fill="hold"/>
                                        <p:tgtEl>
                                          <p:spTgt spid="184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utoUpdateAnimBg="0"/>
      <p:bldP spid="18436" grpId="0" animBg="1"/>
      <p:bldP spid="18437" grpId="0" autoUpdateAnimBg="0"/>
      <p:bldP spid="18438" grpId="0" animBg="1"/>
      <p:bldP spid="18439" grpId="0" autoUpdateAnimBg="0"/>
      <p:bldP spid="18440" grpId="0" animBg="1"/>
      <p:bldP spid="18441" grpId="0" autoUpdateAnimBg="0"/>
      <p:bldP spid="18442" grpId="0" animBg="1"/>
      <p:bldP spid="18443" grpId="0" animBg="1"/>
      <p:bldP spid="18444" grpId="0" autoUpdateAnimBg="0"/>
      <p:bldP spid="18445" grpId="0" animBg="1"/>
      <p:bldP spid="184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4" descr="praying mant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6012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2" name="WordArt 6"/>
          <p:cNvSpPr>
            <a:spLocks noChangeArrowheads="1" noChangeShapeType="1" noTextEdit="1"/>
          </p:cNvSpPr>
          <p:nvPr/>
        </p:nvSpPr>
        <p:spPr bwMode="auto">
          <a:xfrm>
            <a:off x="685800" y="4700588"/>
            <a:ext cx="8077200" cy="2157412"/>
          </a:xfrm>
          <a:prstGeom prst="rect">
            <a:avLst/>
          </a:prstGeom>
        </p:spPr>
        <p:txBody>
          <a:bodyPr wrap="none" fromWordArt="1">
            <a:prstTxWarp prst="textPlain">
              <a:avLst>
                <a:gd name="adj" fmla="val 50000"/>
              </a:avLst>
            </a:prstTxWarp>
          </a:bodyPr>
          <a:lstStyle/>
          <a:p>
            <a:pPr algn="ctr"/>
            <a:r>
              <a:rPr lang="en-US" sz="3600" kern="10">
                <a:ln w="9525">
                  <a:solidFill>
                    <a:schemeClr val="bg1"/>
                  </a:solidFill>
                  <a:round/>
                  <a:headEnd/>
                  <a:tailEnd/>
                </a:ln>
                <a:solidFill>
                  <a:srgbClr val="00FF00"/>
                </a:solidFill>
                <a:latin typeface="Comic Sans MS"/>
                <a:ea typeface="Comic Sans MS"/>
                <a:cs typeface="Comic Sans MS"/>
              </a:rPr>
              <a:t>Arthropods and Echinoderms</a:t>
            </a:r>
          </a:p>
        </p:txBody>
      </p:sp>
    </p:spTree>
  </p:cSld>
  <p:clrMapOvr>
    <a:masterClrMapping/>
  </p:clrMapOvr>
  <p:transition spd="med">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DDDD"/>
            </a:gs>
            <a:gs pos="50000">
              <a:srgbClr val="CCFFCC"/>
            </a:gs>
            <a:gs pos="100000">
              <a:srgbClr val="DDDDDD"/>
            </a:gs>
          </a:gsLst>
          <a:lin ang="18900000" scaled="1"/>
        </a:gradFill>
        <a:effectLst/>
      </p:bgPr>
    </p:bg>
    <p:spTree>
      <p:nvGrpSpPr>
        <p:cNvPr id="1" name=""/>
        <p:cNvGrpSpPr/>
        <p:nvPr/>
      </p:nvGrpSpPr>
      <p:grpSpPr>
        <a:xfrm>
          <a:off x="0" y="0"/>
          <a:ext cx="0" cy="0"/>
          <a:chOff x="0" y="0"/>
          <a:chExt cx="0" cy="0"/>
        </a:xfrm>
      </p:grpSpPr>
      <p:sp>
        <p:nvSpPr>
          <p:cNvPr id="41986" name="WordArt 2"/>
          <p:cNvSpPr>
            <a:spLocks noChangeArrowheads="1" noChangeShapeType="1" noTextEdit="1"/>
          </p:cNvSpPr>
          <p:nvPr/>
        </p:nvSpPr>
        <p:spPr bwMode="auto">
          <a:xfrm>
            <a:off x="228600" y="228600"/>
            <a:ext cx="8686800" cy="838200"/>
          </a:xfrm>
          <a:prstGeom prst="rect">
            <a:avLst/>
          </a:prstGeom>
        </p:spPr>
        <p:txBody>
          <a:bodyPr wrap="none" fromWordArt="1">
            <a:prstTxWarp prst="textPlain">
              <a:avLst>
                <a:gd name="adj" fmla="val 50000"/>
              </a:avLst>
            </a:prstTxWarp>
          </a:bodyPr>
          <a:lstStyle/>
          <a:p>
            <a:pPr algn="ctr"/>
            <a:r>
              <a:rPr lang="en-US" sz="3600" kern="10">
                <a:ln w="9525">
                  <a:solidFill>
                    <a:schemeClr val="hlink"/>
                  </a:solidFill>
                  <a:round/>
                  <a:headEnd/>
                  <a:tailEnd/>
                </a:ln>
                <a:solidFill>
                  <a:srgbClr val="000080"/>
                </a:solidFill>
                <a:latin typeface="Britannic Bold"/>
                <a:ea typeface="Britannic Bold"/>
                <a:cs typeface="Britannic Bold"/>
              </a:rPr>
              <a:t>Ticks and Mites Are Harmful</a:t>
            </a:r>
          </a:p>
        </p:txBody>
      </p:sp>
      <p:sp>
        <p:nvSpPr>
          <p:cNvPr id="30729" name="Text Box 9"/>
          <p:cNvSpPr txBox="1">
            <a:spLocks noChangeArrowheads="1"/>
          </p:cNvSpPr>
          <p:nvPr/>
        </p:nvSpPr>
        <p:spPr bwMode="auto">
          <a:xfrm>
            <a:off x="0" y="2057400"/>
            <a:ext cx="93726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  Many ticks suck the blood from _________.</a:t>
            </a:r>
          </a:p>
        </p:txBody>
      </p:sp>
      <p:sp>
        <p:nvSpPr>
          <p:cNvPr id="30730" name="WordArt 10"/>
          <p:cNvSpPr>
            <a:spLocks noChangeArrowheads="1" noChangeShapeType="1" noTextEdit="1"/>
          </p:cNvSpPr>
          <p:nvPr/>
        </p:nvSpPr>
        <p:spPr bwMode="auto">
          <a:xfrm>
            <a:off x="6629400" y="2133600"/>
            <a:ext cx="2514600"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FF"/>
                </a:solidFill>
                <a:latin typeface="Comic Sans MS"/>
                <a:ea typeface="Comic Sans MS"/>
                <a:cs typeface="Comic Sans MS"/>
              </a:rPr>
              <a:t>larger animals</a:t>
            </a:r>
          </a:p>
        </p:txBody>
      </p:sp>
      <p:sp>
        <p:nvSpPr>
          <p:cNvPr id="30731" name="Text Box 11"/>
          <p:cNvSpPr txBox="1">
            <a:spLocks noChangeArrowheads="1"/>
          </p:cNvSpPr>
          <p:nvPr/>
        </p:nvSpPr>
        <p:spPr bwMode="auto">
          <a:xfrm>
            <a:off x="-609600" y="3429000"/>
            <a:ext cx="93726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LD Dotty" charset="0"/>
                <a:cs typeface="+mn-cs"/>
              </a:rPr>
              <a:t>     </a:t>
            </a:r>
            <a:r>
              <a:rPr lang="en-US">
                <a:cs typeface="+mn-cs"/>
              </a:rPr>
              <a:t>*  Ticks can give animals a ____________.</a:t>
            </a:r>
          </a:p>
        </p:txBody>
      </p:sp>
      <p:sp>
        <p:nvSpPr>
          <p:cNvPr id="30732" name="WordArt 12"/>
          <p:cNvSpPr>
            <a:spLocks noChangeArrowheads="1" noChangeShapeType="1" noTextEdit="1"/>
          </p:cNvSpPr>
          <p:nvPr/>
        </p:nvSpPr>
        <p:spPr bwMode="auto">
          <a:xfrm>
            <a:off x="5562600" y="3505200"/>
            <a:ext cx="1905000"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FF"/>
                </a:solidFill>
                <a:latin typeface="Comic Sans MS"/>
                <a:ea typeface="Comic Sans MS"/>
                <a:cs typeface="Comic Sans MS"/>
              </a:rPr>
              <a:t>disease</a:t>
            </a:r>
          </a:p>
        </p:txBody>
      </p:sp>
      <p:pic>
        <p:nvPicPr>
          <p:cNvPr id="41991" name="Picture 13" descr="deer ti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3200" y="4876800"/>
            <a:ext cx="132080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92" name="Picture 14" descr="m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876800"/>
            <a:ext cx="142240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93" name="Picture 15" descr="bird mi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4911725"/>
            <a:ext cx="2514600" cy="194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94" name="Picture 16" descr="ti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4921250"/>
            <a:ext cx="1981200" cy="193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95" name="Picture 17" descr="tick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921250"/>
            <a:ext cx="1981200" cy="193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0729"/>
                                        </p:tgtEl>
                                        <p:attrNameLst>
                                          <p:attrName>style.visibility</p:attrName>
                                        </p:attrNameLst>
                                      </p:cBhvr>
                                      <p:to>
                                        <p:strVal val="visible"/>
                                      </p:to>
                                    </p:set>
                                    <p:anim calcmode="lin" valueType="num">
                                      <p:cBhvr>
                                        <p:cTn id="7" dur="500" fill="hold"/>
                                        <p:tgtEl>
                                          <p:spTgt spid="30729"/>
                                        </p:tgtEl>
                                        <p:attrNameLst>
                                          <p:attrName>ppt_w</p:attrName>
                                        </p:attrNameLst>
                                      </p:cBhvr>
                                      <p:tavLst>
                                        <p:tav tm="0">
                                          <p:val>
                                            <p:fltVal val="0"/>
                                          </p:val>
                                        </p:tav>
                                        <p:tav tm="100000">
                                          <p:val>
                                            <p:strVal val="#ppt_w"/>
                                          </p:val>
                                        </p:tav>
                                      </p:tavLst>
                                    </p:anim>
                                    <p:anim calcmode="lin" valueType="num">
                                      <p:cBhvr>
                                        <p:cTn id="8" dur="500" fill="hold"/>
                                        <p:tgtEl>
                                          <p:spTgt spid="3072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0730"/>
                                        </p:tgtEl>
                                        <p:attrNameLst>
                                          <p:attrName>style.visibility</p:attrName>
                                        </p:attrNameLst>
                                      </p:cBhvr>
                                      <p:to>
                                        <p:strVal val="visible"/>
                                      </p:to>
                                    </p:set>
                                    <p:anim calcmode="lin" valueType="num">
                                      <p:cBhvr>
                                        <p:cTn id="13" dur="500" fill="hold"/>
                                        <p:tgtEl>
                                          <p:spTgt spid="30730"/>
                                        </p:tgtEl>
                                        <p:attrNameLst>
                                          <p:attrName>ppt_w</p:attrName>
                                        </p:attrNameLst>
                                      </p:cBhvr>
                                      <p:tavLst>
                                        <p:tav tm="0">
                                          <p:val>
                                            <p:fltVal val="0"/>
                                          </p:val>
                                        </p:tav>
                                        <p:tav tm="100000">
                                          <p:val>
                                            <p:strVal val="#ppt_w"/>
                                          </p:val>
                                        </p:tav>
                                      </p:tavLst>
                                    </p:anim>
                                    <p:anim calcmode="lin" valueType="num">
                                      <p:cBhvr>
                                        <p:cTn id="14" dur="500" fill="hold"/>
                                        <p:tgtEl>
                                          <p:spTgt spid="30730"/>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0731"/>
                                        </p:tgtEl>
                                        <p:attrNameLst>
                                          <p:attrName>style.visibility</p:attrName>
                                        </p:attrNameLst>
                                      </p:cBhvr>
                                      <p:to>
                                        <p:strVal val="visible"/>
                                      </p:to>
                                    </p:set>
                                    <p:anim calcmode="lin" valueType="num">
                                      <p:cBhvr>
                                        <p:cTn id="19" dur="500" fill="hold"/>
                                        <p:tgtEl>
                                          <p:spTgt spid="30731"/>
                                        </p:tgtEl>
                                        <p:attrNameLst>
                                          <p:attrName>ppt_w</p:attrName>
                                        </p:attrNameLst>
                                      </p:cBhvr>
                                      <p:tavLst>
                                        <p:tav tm="0">
                                          <p:val>
                                            <p:fltVal val="0"/>
                                          </p:val>
                                        </p:tav>
                                        <p:tav tm="100000">
                                          <p:val>
                                            <p:strVal val="#ppt_w"/>
                                          </p:val>
                                        </p:tav>
                                      </p:tavLst>
                                    </p:anim>
                                    <p:anim calcmode="lin" valueType="num">
                                      <p:cBhvr>
                                        <p:cTn id="20" dur="500" fill="hold"/>
                                        <p:tgtEl>
                                          <p:spTgt spid="30731"/>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0732"/>
                                        </p:tgtEl>
                                        <p:attrNameLst>
                                          <p:attrName>style.visibility</p:attrName>
                                        </p:attrNameLst>
                                      </p:cBhvr>
                                      <p:to>
                                        <p:strVal val="visible"/>
                                      </p:to>
                                    </p:set>
                                    <p:anim calcmode="lin" valueType="num">
                                      <p:cBhvr>
                                        <p:cTn id="25" dur="500" fill="hold"/>
                                        <p:tgtEl>
                                          <p:spTgt spid="30732"/>
                                        </p:tgtEl>
                                        <p:attrNameLst>
                                          <p:attrName>ppt_w</p:attrName>
                                        </p:attrNameLst>
                                      </p:cBhvr>
                                      <p:tavLst>
                                        <p:tav tm="0">
                                          <p:val>
                                            <p:fltVal val="0"/>
                                          </p:val>
                                        </p:tav>
                                        <p:tav tm="100000">
                                          <p:val>
                                            <p:strVal val="#ppt_w"/>
                                          </p:val>
                                        </p:tav>
                                      </p:tavLst>
                                    </p:anim>
                                    <p:anim calcmode="lin" valueType="num">
                                      <p:cBhvr>
                                        <p:cTn id="26" dur="500" fill="hold"/>
                                        <p:tgtEl>
                                          <p:spTgt spid="307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9" grpId="0" autoUpdateAnimBg="0"/>
      <p:bldP spid="30730" grpId="0" animBg="1"/>
      <p:bldP spid="30731" grpId="0" autoUpdateAnimBg="0"/>
      <p:bldP spid="307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ECFF"/>
            </a:gs>
            <a:gs pos="50000">
              <a:schemeClr val="hlink"/>
            </a:gs>
            <a:gs pos="100000">
              <a:srgbClr val="CCECFF"/>
            </a:gs>
          </a:gsLst>
          <a:lin ang="18900000" scaled="1"/>
        </a:gradFill>
        <a:effectLst/>
      </p:bgPr>
    </p:bg>
    <p:spTree>
      <p:nvGrpSpPr>
        <p:cNvPr id="1" name=""/>
        <p:cNvGrpSpPr/>
        <p:nvPr/>
      </p:nvGrpSpPr>
      <p:grpSpPr>
        <a:xfrm>
          <a:off x="0" y="0"/>
          <a:ext cx="0" cy="0"/>
          <a:chOff x="0" y="0"/>
          <a:chExt cx="0" cy="0"/>
        </a:xfrm>
      </p:grpSpPr>
      <p:sp>
        <p:nvSpPr>
          <p:cNvPr id="44034" name="WordArt 2"/>
          <p:cNvSpPr>
            <a:spLocks noChangeArrowheads="1" noChangeShapeType="1" noTextEdit="1"/>
          </p:cNvSpPr>
          <p:nvPr/>
        </p:nvSpPr>
        <p:spPr bwMode="auto">
          <a:xfrm>
            <a:off x="1219200" y="152400"/>
            <a:ext cx="6705600" cy="609600"/>
          </a:xfrm>
          <a:prstGeom prst="rect">
            <a:avLst/>
          </a:prstGeom>
        </p:spPr>
        <p:txBody>
          <a:bodyPr wrap="none" fromWordArt="1">
            <a:prstTxWarp prst="textPlain">
              <a:avLst>
                <a:gd name="adj" fmla="val 50000"/>
              </a:avLst>
            </a:prstTxWarp>
          </a:bodyPr>
          <a:lstStyle/>
          <a:p>
            <a:pPr algn="ctr"/>
            <a:r>
              <a:rPr lang="en-US" sz="3600" kern="10">
                <a:ln w="9525">
                  <a:solidFill>
                    <a:schemeClr val="hlink"/>
                  </a:solidFill>
                  <a:round/>
                  <a:headEnd/>
                  <a:tailEnd/>
                </a:ln>
                <a:solidFill>
                  <a:srgbClr val="000080"/>
                </a:solidFill>
                <a:latin typeface="Britannic Bold"/>
                <a:ea typeface="Britannic Bold"/>
                <a:cs typeface="Britannic Bold"/>
              </a:rPr>
              <a:t>Insects</a:t>
            </a:r>
          </a:p>
        </p:txBody>
      </p:sp>
      <p:sp>
        <p:nvSpPr>
          <p:cNvPr id="21507" name="Text Box 3"/>
          <p:cNvSpPr txBox="1">
            <a:spLocks noChangeArrowheads="1"/>
          </p:cNvSpPr>
          <p:nvPr/>
        </p:nvSpPr>
        <p:spPr bwMode="auto">
          <a:xfrm>
            <a:off x="0" y="1981200"/>
            <a:ext cx="93726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a:cs typeface="+mn-cs"/>
              </a:rPr>
              <a:t>*There are more kinds of insects than there are all other animal species all together.</a:t>
            </a:r>
          </a:p>
        </p:txBody>
      </p:sp>
      <p:sp>
        <p:nvSpPr>
          <p:cNvPr id="21511" name="Text Box 7"/>
          <p:cNvSpPr txBox="1">
            <a:spLocks noChangeArrowheads="1"/>
          </p:cNvSpPr>
          <p:nvPr/>
        </p:nvSpPr>
        <p:spPr bwMode="auto">
          <a:xfrm>
            <a:off x="0" y="3276600"/>
            <a:ext cx="93726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 There could be _______________ times as many insects as humans on Earth.</a:t>
            </a:r>
          </a:p>
        </p:txBody>
      </p:sp>
      <p:sp>
        <p:nvSpPr>
          <p:cNvPr id="21512" name="WordArt 8"/>
          <p:cNvSpPr>
            <a:spLocks noChangeArrowheads="1" noChangeShapeType="1" noTextEdit="1"/>
          </p:cNvSpPr>
          <p:nvPr/>
        </p:nvSpPr>
        <p:spPr bwMode="auto">
          <a:xfrm>
            <a:off x="3886200" y="3352800"/>
            <a:ext cx="2743200"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80"/>
                </a:solidFill>
                <a:latin typeface="Comic Sans MS"/>
                <a:ea typeface="Comic Sans MS"/>
                <a:cs typeface="Comic Sans MS"/>
              </a:rPr>
              <a:t>300 million</a:t>
            </a:r>
          </a:p>
        </p:txBody>
      </p:sp>
      <p:sp>
        <p:nvSpPr>
          <p:cNvPr id="21513" name="Text Box 9"/>
          <p:cNvSpPr txBox="1">
            <a:spLocks noChangeArrowheads="1"/>
          </p:cNvSpPr>
          <p:nvPr/>
        </p:nvSpPr>
        <p:spPr bwMode="auto">
          <a:xfrm>
            <a:off x="0" y="4572000"/>
            <a:ext cx="93726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a:cs typeface="+mn-cs"/>
              </a:rPr>
              <a:t>* Insects have a body that is divided into ____ parts. </a:t>
            </a:r>
          </a:p>
        </p:txBody>
      </p:sp>
      <p:sp>
        <p:nvSpPr>
          <p:cNvPr id="21514" name="WordArt 10"/>
          <p:cNvSpPr>
            <a:spLocks noChangeArrowheads="1" noChangeShapeType="1" noTextEdit="1"/>
          </p:cNvSpPr>
          <p:nvPr/>
        </p:nvSpPr>
        <p:spPr bwMode="auto">
          <a:xfrm>
            <a:off x="7086600" y="4572000"/>
            <a:ext cx="838200"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80"/>
                </a:solidFill>
                <a:latin typeface="Comic Sans MS"/>
                <a:ea typeface="Comic Sans MS"/>
                <a:cs typeface="Comic Sans MS"/>
              </a:rPr>
              <a:t>three</a:t>
            </a:r>
          </a:p>
        </p:txBody>
      </p:sp>
      <p:sp>
        <p:nvSpPr>
          <p:cNvPr id="21516" name="Text Box 12"/>
          <p:cNvSpPr txBox="1">
            <a:spLocks noChangeArrowheads="1"/>
          </p:cNvSpPr>
          <p:nvPr/>
        </p:nvSpPr>
        <p:spPr bwMode="auto">
          <a:xfrm>
            <a:off x="0" y="5334000"/>
            <a:ext cx="91440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cs typeface="+mn-cs"/>
              </a:rPr>
              <a:t>* An insect</a:t>
            </a:r>
            <a:r>
              <a:rPr lang="ja-JP" altLang="en-US" dirty="0">
                <a:latin typeface="Arial"/>
                <a:cs typeface="+mn-cs"/>
              </a:rPr>
              <a:t>’</a:t>
            </a:r>
            <a:r>
              <a:rPr lang="en-US" dirty="0">
                <a:cs typeface="+mn-cs"/>
              </a:rPr>
              <a:t>s body is divided into a ________, a </a:t>
            </a:r>
            <a:r>
              <a:rPr lang="en-US" dirty="0" smtClean="0">
                <a:cs typeface="+mn-cs"/>
              </a:rPr>
              <a:t>___________, </a:t>
            </a:r>
            <a:r>
              <a:rPr lang="en-US" dirty="0">
                <a:cs typeface="+mn-cs"/>
              </a:rPr>
              <a:t>and a </a:t>
            </a:r>
            <a:r>
              <a:rPr lang="en-US" dirty="0" smtClean="0">
                <a:cs typeface="+mn-cs"/>
              </a:rPr>
              <a:t>_____________ </a:t>
            </a:r>
            <a:r>
              <a:rPr lang="en-US" dirty="0">
                <a:cs typeface="+mn-cs"/>
              </a:rPr>
              <a:t>area.</a:t>
            </a:r>
          </a:p>
        </p:txBody>
      </p:sp>
      <p:sp>
        <p:nvSpPr>
          <p:cNvPr id="21522" name="WordArt 18"/>
          <p:cNvSpPr>
            <a:spLocks noChangeArrowheads="1" noChangeShapeType="1" noTextEdit="1"/>
          </p:cNvSpPr>
          <p:nvPr/>
        </p:nvSpPr>
        <p:spPr bwMode="auto">
          <a:xfrm>
            <a:off x="7162800" y="5334000"/>
            <a:ext cx="1295400" cy="45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80"/>
                </a:solidFill>
                <a:latin typeface="Comic Sans MS"/>
                <a:ea typeface="Comic Sans MS"/>
                <a:cs typeface="Comic Sans MS"/>
              </a:rPr>
              <a:t>head</a:t>
            </a:r>
          </a:p>
        </p:txBody>
      </p:sp>
      <p:sp>
        <p:nvSpPr>
          <p:cNvPr id="21523" name="WordArt 19"/>
          <p:cNvSpPr>
            <a:spLocks noChangeArrowheads="1" noChangeShapeType="1" noTextEdit="1"/>
          </p:cNvSpPr>
          <p:nvPr/>
        </p:nvSpPr>
        <p:spPr bwMode="auto">
          <a:xfrm>
            <a:off x="914400" y="5791200"/>
            <a:ext cx="1752600" cy="4572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000080"/>
                </a:solidFill>
                <a:latin typeface="Comic Sans MS"/>
                <a:ea typeface="Comic Sans MS"/>
                <a:cs typeface="Comic Sans MS"/>
              </a:rPr>
              <a:t>t</a:t>
            </a:r>
            <a:r>
              <a:rPr lang="en-US" sz="3600" kern="10" dirty="0" smtClean="0">
                <a:ln w="9525">
                  <a:solidFill>
                    <a:srgbClr val="000000"/>
                  </a:solidFill>
                  <a:round/>
                  <a:headEnd/>
                  <a:tailEnd/>
                </a:ln>
                <a:solidFill>
                  <a:srgbClr val="000080"/>
                </a:solidFill>
                <a:latin typeface="Comic Sans MS"/>
                <a:ea typeface="Comic Sans MS"/>
                <a:cs typeface="Comic Sans MS"/>
              </a:rPr>
              <a:t>horax</a:t>
            </a:r>
            <a:endParaRPr lang="en-US" sz="3600" kern="10" dirty="0">
              <a:ln w="9525">
                <a:solidFill>
                  <a:srgbClr val="000000"/>
                </a:solidFill>
                <a:round/>
                <a:headEnd/>
                <a:tailEnd/>
              </a:ln>
              <a:solidFill>
                <a:srgbClr val="000080"/>
              </a:solidFill>
              <a:latin typeface="Comic Sans MS"/>
              <a:ea typeface="Comic Sans MS"/>
              <a:cs typeface="Comic Sans MS"/>
            </a:endParaRPr>
          </a:p>
        </p:txBody>
      </p:sp>
      <p:sp>
        <p:nvSpPr>
          <p:cNvPr id="21524" name="WordArt 20"/>
          <p:cNvSpPr>
            <a:spLocks noChangeArrowheads="1" noChangeShapeType="1" noTextEdit="1"/>
          </p:cNvSpPr>
          <p:nvPr/>
        </p:nvSpPr>
        <p:spPr bwMode="auto">
          <a:xfrm>
            <a:off x="5257800" y="5867400"/>
            <a:ext cx="2590800" cy="381000"/>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solidFill>
                  <a:srgbClr val="000080"/>
                </a:solidFill>
                <a:latin typeface="Comic Sans MS"/>
                <a:ea typeface="Comic Sans MS"/>
                <a:cs typeface="Comic Sans MS"/>
              </a:rPr>
              <a:t>abdomen</a:t>
            </a:r>
            <a:endParaRPr lang="en-US" sz="3600" kern="10" dirty="0">
              <a:ln w="9525">
                <a:solidFill>
                  <a:srgbClr val="000000"/>
                </a:solidFill>
                <a:round/>
                <a:headEnd/>
                <a:tailEnd/>
              </a:ln>
              <a:solidFill>
                <a:srgbClr val="000080"/>
              </a:solidFill>
              <a:latin typeface="Comic Sans MS"/>
              <a:ea typeface="Comic Sans MS"/>
              <a:cs typeface="Comic Sans MS"/>
            </a:endParaRPr>
          </a:p>
        </p:txBody>
      </p:sp>
      <p:pic>
        <p:nvPicPr>
          <p:cNvPr id="44044" name="Picture 21" descr="ant"/>
          <p:cNvPicPr>
            <a:picLocks noChangeAspect="1" noChangeArrowheads="1"/>
          </p:cNvPicPr>
          <p:nvPr/>
        </p:nvPicPr>
        <p:blipFill>
          <a:blip r:embed="rId3">
            <a:extLst>
              <a:ext uri="{28A0092B-C50C-407E-A947-70E740481C1C}">
                <a14:useLocalDpi xmlns:a14="http://schemas.microsoft.com/office/drawing/2010/main" val="0"/>
              </a:ext>
            </a:extLst>
          </a:blip>
          <a:srcRect b="12991"/>
          <a:stretch>
            <a:fillRect/>
          </a:stretch>
        </p:blipFill>
        <p:spPr bwMode="auto">
          <a:xfrm>
            <a:off x="3505200" y="838200"/>
            <a:ext cx="2133600" cy="1128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45" name="Picture 23" descr="be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838200"/>
            <a:ext cx="1498600" cy="1123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46" name="Picture 24" descr="caterpill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838200"/>
            <a:ext cx="1509713" cy="1131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p:cTn id="7" dur="500" fill="hold"/>
                                        <p:tgtEl>
                                          <p:spTgt spid="21507"/>
                                        </p:tgtEl>
                                        <p:attrNameLst>
                                          <p:attrName>ppt_w</p:attrName>
                                        </p:attrNameLst>
                                      </p:cBhvr>
                                      <p:tavLst>
                                        <p:tav tm="0">
                                          <p:val>
                                            <p:fltVal val="0"/>
                                          </p:val>
                                        </p:tav>
                                        <p:tav tm="100000">
                                          <p:val>
                                            <p:strVal val="#ppt_w"/>
                                          </p:val>
                                        </p:tav>
                                      </p:tavLst>
                                    </p:anim>
                                    <p:anim calcmode="lin" valueType="num">
                                      <p:cBhvr>
                                        <p:cTn id="8" dur="500" fill="hold"/>
                                        <p:tgtEl>
                                          <p:spTgt spid="2150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1511"/>
                                        </p:tgtEl>
                                        <p:attrNameLst>
                                          <p:attrName>style.visibility</p:attrName>
                                        </p:attrNameLst>
                                      </p:cBhvr>
                                      <p:to>
                                        <p:strVal val="visible"/>
                                      </p:to>
                                    </p:set>
                                    <p:anim calcmode="lin" valueType="num">
                                      <p:cBhvr>
                                        <p:cTn id="13" dur="500" fill="hold"/>
                                        <p:tgtEl>
                                          <p:spTgt spid="21511"/>
                                        </p:tgtEl>
                                        <p:attrNameLst>
                                          <p:attrName>ppt_w</p:attrName>
                                        </p:attrNameLst>
                                      </p:cBhvr>
                                      <p:tavLst>
                                        <p:tav tm="0">
                                          <p:val>
                                            <p:fltVal val="0"/>
                                          </p:val>
                                        </p:tav>
                                        <p:tav tm="100000">
                                          <p:val>
                                            <p:strVal val="#ppt_w"/>
                                          </p:val>
                                        </p:tav>
                                      </p:tavLst>
                                    </p:anim>
                                    <p:anim calcmode="lin" valueType="num">
                                      <p:cBhvr>
                                        <p:cTn id="14" dur="500" fill="hold"/>
                                        <p:tgtEl>
                                          <p:spTgt spid="21511"/>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1512"/>
                                        </p:tgtEl>
                                        <p:attrNameLst>
                                          <p:attrName>style.visibility</p:attrName>
                                        </p:attrNameLst>
                                      </p:cBhvr>
                                      <p:to>
                                        <p:strVal val="visible"/>
                                      </p:to>
                                    </p:set>
                                    <p:anim calcmode="lin" valueType="num">
                                      <p:cBhvr>
                                        <p:cTn id="19" dur="500" fill="hold"/>
                                        <p:tgtEl>
                                          <p:spTgt spid="21512"/>
                                        </p:tgtEl>
                                        <p:attrNameLst>
                                          <p:attrName>ppt_w</p:attrName>
                                        </p:attrNameLst>
                                      </p:cBhvr>
                                      <p:tavLst>
                                        <p:tav tm="0">
                                          <p:val>
                                            <p:fltVal val="0"/>
                                          </p:val>
                                        </p:tav>
                                        <p:tav tm="100000">
                                          <p:val>
                                            <p:strVal val="#ppt_w"/>
                                          </p:val>
                                        </p:tav>
                                      </p:tavLst>
                                    </p:anim>
                                    <p:anim calcmode="lin" valueType="num">
                                      <p:cBhvr>
                                        <p:cTn id="20" dur="500" fill="hold"/>
                                        <p:tgtEl>
                                          <p:spTgt spid="21512"/>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1513"/>
                                        </p:tgtEl>
                                        <p:attrNameLst>
                                          <p:attrName>style.visibility</p:attrName>
                                        </p:attrNameLst>
                                      </p:cBhvr>
                                      <p:to>
                                        <p:strVal val="visible"/>
                                      </p:to>
                                    </p:set>
                                    <p:anim calcmode="lin" valueType="num">
                                      <p:cBhvr>
                                        <p:cTn id="25" dur="500" fill="hold"/>
                                        <p:tgtEl>
                                          <p:spTgt spid="21513"/>
                                        </p:tgtEl>
                                        <p:attrNameLst>
                                          <p:attrName>ppt_w</p:attrName>
                                        </p:attrNameLst>
                                      </p:cBhvr>
                                      <p:tavLst>
                                        <p:tav tm="0">
                                          <p:val>
                                            <p:fltVal val="0"/>
                                          </p:val>
                                        </p:tav>
                                        <p:tav tm="100000">
                                          <p:val>
                                            <p:strVal val="#ppt_w"/>
                                          </p:val>
                                        </p:tav>
                                      </p:tavLst>
                                    </p:anim>
                                    <p:anim calcmode="lin" valueType="num">
                                      <p:cBhvr>
                                        <p:cTn id="26" dur="500" fill="hold"/>
                                        <p:tgtEl>
                                          <p:spTgt spid="21513"/>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1514"/>
                                        </p:tgtEl>
                                        <p:attrNameLst>
                                          <p:attrName>style.visibility</p:attrName>
                                        </p:attrNameLst>
                                      </p:cBhvr>
                                      <p:to>
                                        <p:strVal val="visible"/>
                                      </p:to>
                                    </p:set>
                                    <p:anim calcmode="lin" valueType="num">
                                      <p:cBhvr>
                                        <p:cTn id="31" dur="500" fill="hold"/>
                                        <p:tgtEl>
                                          <p:spTgt spid="21514"/>
                                        </p:tgtEl>
                                        <p:attrNameLst>
                                          <p:attrName>ppt_w</p:attrName>
                                        </p:attrNameLst>
                                      </p:cBhvr>
                                      <p:tavLst>
                                        <p:tav tm="0">
                                          <p:val>
                                            <p:fltVal val="0"/>
                                          </p:val>
                                        </p:tav>
                                        <p:tav tm="100000">
                                          <p:val>
                                            <p:strVal val="#ppt_w"/>
                                          </p:val>
                                        </p:tav>
                                      </p:tavLst>
                                    </p:anim>
                                    <p:anim calcmode="lin" valueType="num">
                                      <p:cBhvr>
                                        <p:cTn id="32" dur="500" fill="hold"/>
                                        <p:tgtEl>
                                          <p:spTgt spid="21514"/>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1516"/>
                                        </p:tgtEl>
                                        <p:attrNameLst>
                                          <p:attrName>style.visibility</p:attrName>
                                        </p:attrNameLst>
                                      </p:cBhvr>
                                      <p:to>
                                        <p:strVal val="visible"/>
                                      </p:to>
                                    </p:set>
                                    <p:anim calcmode="lin" valueType="num">
                                      <p:cBhvr>
                                        <p:cTn id="37" dur="500" fill="hold"/>
                                        <p:tgtEl>
                                          <p:spTgt spid="21516"/>
                                        </p:tgtEl>
                                        <p:attrNameLst>
                                          <p:attrName>ppt_w</p:attrName>
                                        </p:attrNameLst>
                                      </p:cBhvr>
                                      <p:tavLst>
                                        <p:tav tm="0">
                                          <p:val>
                                            <p:fltVal val="0"/>
                                          </p:val>
                                        </p:tav>
                                        <p:tav tm="100000">
                                          <p:val>
                                            <p:strVal val="#ppt_w"/>
                                          </p:val>
                                        </p:tav>
                                      </p:tavLst>
                                    </p:anim>
                                    <p:anim calcmode="lin" valueType="num">
                                      <p:cBhvr>
                                        <p:cTn id="38" dur="500" fill="hold"/>
                                        <p:tgtEl>
                                          <p:spTgt spid="21516"/>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21522"/>
                                        </p:tgtEl>
                                        <p:attrNameLst>
                                          <p:attrName>style.visibility</p:attrName>
                                        </p:attrNameLst>
                                      </p:cBhvr>
                                      <p:to>
                                        <p:strVal val="visible"/>
                                      </p:to>
                                    </p:set>
                                    <p:anim calcmode="lin" valueType="num">
                                      <p:cBhvr>
                                        <p:cTn id="43" dur="500" fill="hold"/>
                                        <p:tgtEl>
                                          <p:spTgt spid="21522"/>
                                        </p:tgtEl>
                                        <p:attrNameLst>
                                          <p:attrName>ppt_w</p:attrName>
                                        </p:attrNameLst>
                                      </p:cBhvr>
                                      <p:tavLst>
                                        <p:tav tm="0">
                                          <p:val>
                                            <p:fltVal val="0"/>
                                          </p:val>
                                        </p:tav>
                                        <p:tav tm="100000">
                                          <p:val>
                                            <p:strVal val="#ppt_w"/>
                                          </p:val>
                                        </p:tav>
                                      </p:tavLst>
                                    </p:anim>
                                    <p:anim calcmode="lin" valueType="num">
                                      <p:cBhvr>
                                        <p:cTn id="44" dur="500" fill="hold"/>
                                        <p:tgtEl>
                                          <p:spTgt spid="21522"/>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21523"/>
                                        </p:tgtEl>
                                        <p:attrNameLst>
                                          <p:attrName>style.visibility</p:attrName>
                                        </p:attrNameLst>
                                      </p:cBhvr>
                                      <p:to>
                                        <p:strVal val="visible"/>
                                      </p:to>
                                    </p:set>
                                    <p:anim calcmode="lin" valueType="num">
                                      <p:cBhvr>
                                        <p:cTn id="49" dur="500" fill="hold"/>
                                        <p:tgtEl>
                                          <p:spTgt spid="21523"/>
                                        </p:tgtEl>
                                        <p:attrNameLst>
                                          <p:attrName>ppt_w</p:attrName>
                                        </p:attrNameLst>
                                      </p:cBhvr>
                                      <p:tavLst>
                                        <p:tav tm="0">
                                          <p:val>
                                            <p:fltVal val="0"/>
                                          </p:val>
                                        </p:tav>
                                        <p:tav tm="100000">
                                          <p:val>
                                            <p:strVal val="#ppt_w"/>
                                          </p:val>
                                        </p:tav>
                                      </p:tavLst>
                                    </p:anim>
                                    <p:anim calcmode="lin" valueType="num">
                                      <p:cBhvr>
                                        <p:cTn id="50" dur="500" fill="hold"/>
                                        <p:tgtEl>
                                          <p:spTgt spid="21523"/>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21524"/>
                                        </p:tgtEl>
                                        <p:attrNameLst>
                                          <p:attrName>style.visibility</p:attrName>
                                        </p:attrNameLst>
                                      </p:cBhvr>
                                      <p:to>
                                        <p:strVal val="visible"/>
                                      </p:to>
                                    </p:set>
                                    <p:anim calcmode="lin" valueType="num">
                                      <p:cBhvr>
                                        <p:cTn id="55" dur="500" fill="hold"/>
                                        <p:tgtEl>
                                          <p:spTgt spid="21524"/>
                                        </p:tgtEl>
                                        <p:attrNameLst>
                                          <p:attrName>ppt_w</p:attrName>
                                        </p:attrNameLst>
                                      </p:cBhvr>
                                      <p:tavLst>
                                        <p:tav tm="0">
                                          <p:val>
                                            <p:fltVal val="0"/>
                                          </p:val>
                                        </p:tav>
                                        <p:tav tm="100000">
                                          <p:val>
                                            <p:strVal val="#ppt_w"/>
                                          </p:val>
                                        </p:tav>
                                      </p:tavLst>
                                    </p:anim>
                                    <p:anim calcmode="lin" valueType="num">
                                      <p:cBhvr>
                                        <p:cTn id="56" dur="500" fill="hold"/>
                                        <p:tgtEl>
                                          <p:spTgt spid="215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utoUpdateAnimBg="0"/>
      <p:bldP spid="21511" grpId="0" autoUpdateAnimBg="0"/>
      <p:bldP spid="21512" grpId="0" animBg="1"/>
      <p:bldP spid="21513" grpId="0" autoUpdateAnimBg="0"/>
      <p:bldP spid="21514" grpId="0" animBg="1"/>
      <p:bldP spid="21516" grpId="0" autoUpdateAnimBg="0"/>
      <p:bldP spid="21522" grpId="0" animBg="1"/>
      <p:bldP spid="21523" grpId="0" animBg="1"/>
      <p:bldP spid="215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DDDD"/>
            </a:gs>
            <a:gs pos="50000">
              <a:schemeClr val="hlink"/>
            </a:gs>
            <a:gs pos="100000">
              <a:srgbClr val="DDDDDD"/>
            </a:gs>
          </a:gsLst>
          <a:lin ang="5400000" scaled="1"/>
        </a:gradFill>
        <a:effectLst/>
      </p:bgPr>
    </p:bg>
    <p:spTree>
      <p:nvGrpSpPr>
        <p:cNvPr id="1" name=""/>
        <p:cNvGrpSpPr/>
        <p:nvPr/>
      </p:nvGrpSpPr>
      <p:grpSpPr>
        <a:xfrm>
          <a:off x="0" y="0"/>
          <a:ext cx="0" cy="0"/>
          <a:chOff x="0" y="0"/>
          <a:chExt cx="0" cy="0"/>
        </a:xfrm>
      </p:grpSpPr>
      <p:sp>
        <p:nvSpPr>
          <p:cNvPr id="46082" name="WordArt 2"/>
          <p:cNvSpPr>
            <a:spLocks noChangeArrowheads="1" noChangeShapeType="1" noTextEdit="1"/>
          </p:cNvSpPr>
          <p:nvPr/>
        </p:nvSpPr>
        <p:spPr bwMode="auto">
          <a:xfrm>
            <a:off x="1066800" y="228600"/>
            <a:ext cx="6705600" cy="609600"/>
          </a:xfrm>
          <a:prstGeom prst="rect">
            <a:avLst/>
          </a:prstGeom>
        </p:spPr>
        <p:txBody>
          <a:bodyPr wrap="none" fromWordArt="1">
            <a:prstTxWarp prst="textPlain">
              <a:avLst>
                <a:gd name="adj" fmla="val 50000"/>
              </a:avLst>
            </a:prstTxWarp>
          </a:bodyPr>
          <a:lstStyle/>
          <a:p>
            <a:pPr algn="ctr"/>
            <a:r>
              <a:rPr lang="en-US" sz="3600" kern="10">
                <a:ln w="9525">
                  <a:solidFill>
                    <a:schemeClr val="hlink"/>
                  </a:solidFill>
                  <a:round/>
                  <a:headEnd/>
                  <a:tailEnd/>
                </a:ln>
                <a:solidFill>
                  <a:srgbClr val="000080"/>
                </a:solidFill>
                <a:latin typeface="Britannic Bold"/>
                <a:ea typeface="Britannic Bold"/>
                <a:cs typeface="Britannic Bold"/>
              </a:rPr>
              <a:t>Insect Structure</a:t>
            </a:r>
          </a:p>
        </p:txBody>
      </p:sp>
      <p:sp>
        <p:nvSpPr>
          <p:cNvPr id="20483" name="Text Box 3"/>
          <p:cNvSpPr txBox="1">
            <a:spLocks noChangeArrowheads="1"/>
          </p:cNvSpPr>
          <p:nvPr/>
        </p:nvSpPr>
        <p:spPr bwMode="auto">
          <a:xfrm>
            <a:off x="152400" y="1295400"/>
            <a:ext cx="8991600" cy="488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600">
                <a:latin typeface="LD Dotty" charset="0"/>
                <a:cs typeface="+mn-cs"/>
              </a:rPr>
              <a:t>* </a:t>
            </a:r>
            <a:r>
              <a:rPr lang="en-US" sz="2600">
                <a:cs typeface="+mn-cs"/>
              </a:rPr>
              <a:t>Insects have _____ legs connected to the chest part.</a:t>
            </a:r>
          </a:p>
        </p:txBody>
      </p:sp>
      <p:sp>
        <p:nvSpPr>
          <p:cNvPr id="20484" name="WordArt 4"/>
          <p:cNvSpPr>
            <a:spLocks noChangeArrowheads="1" noChangeShapeType="1" noTextEdit="1"/>
          </p:cNvSpPr>
          <p:nvPr/>
        </p:nvSpPr>
        <p:spPr bwMode="auto">
          <a:xfrm>
            <a:off x="2590800" y="1371600"/>
            <a:ext cx="914400" cy="304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3366FF"/>
                </a:solidFill>
                <a:latin typeface="Comic Sans MS"/>
                <a:ea typeface="Comic Sans MS"/>
                <a:cs typeface="Comic Sans MS"/>
              </a:rPr>
              <a:t>six</a:t>
            </a:r>
          </a:p>
        </p:txBody>
      </p:sp>
      <p:sp>
        <p:nvSpPr>
          <p:cNvPr id="20485" name="Text Box 5"/>
          <p:cNvSpPr txBox="1">
            <a:spLocks noChangeArrowheads="1"/>
          </p:cNvSpPr>
          <p:nvPr/>
        </p:nvSpPr>
        <p:spPr bwMode="auto">
          <a:xfrm>
            <a:off x="152400" y="1981200"/>
            <a:ext cx="8991600" cy="1433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LD Dotty" charset="0"/>
                <a:cs typeface="+mn-cs"/>
              </a:rPr>
              <a:t>* </a:t>
            </a:r>
            <a:r>
              <a:rPr lang="en-US" sz="2800">
                <a:cs typeface="+mn-cs"/>
              </a:rPr>
              <a:t>Some insects</a:t>
            </a:r>
            <a:r>
              <a:rPr lang="ja-JP" altLang="en-US" sz="2800">
                <a:latin typeface="Arial"/>
                <a:cs typeface="+mn-cs"/>
              </a:rPr>
              <a:t>’</a:t>
            </a:r>
            <a:r>
              <a:rPr lang="en-US" sz="2800">
                <a:cs typeface="+mn-cs"/>
              </a:rPr>
              <a:t> legs are all the same size.  Some insects have one pair of legs larger than the other two pairs.</a:t>
            </a:r>
          </a:p>
        </p:txBody>
      </p:sp>
      <p:sp>
        <p:nvSpPr>
          <p:cNvPr id="20486" name="Text Box 6"/>
          <p:cNvSpPr txBox="1">
            <a:spLocks noChangeArrowheads="1"/>
          </p:cNvSpPr>
          <p:nvPr/>
        </p:nvSpPr>
        <p:spPr bwMode="auto">
          <a:xfrm>
            <a:off x="152400" y="3429000"/>
            <a:ext cx="8991600" cy="1433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 </a:t>
            </a:r>
            <a:r>
              <a:rPr lang="en-US" sz="2800">
                <a:cs typeface="+mn-cs"/>
              </a:rPr>
              <a:t>A grasshopper has one pair of legs larger than the other two pairs.  These larger legs are used for ____________.</a:t>
            </a:r>
          </a:p>
        </p:txBody>
      </p:sp>
      <p:sp>
        <p:nvSpPr>
          <p:cNvPr id="20487" name="WordArt 7"/>
          <p:cNvSpPr>
            <a:spLocks noChangeArrowheads="1" noChangeShapeType="1" noTextEdit="1"/>
          </p:cNvSpPr>
          <p:nvPr/>
        </p:nvSpPr>
        <p:spPr bwMode="auto">
          <a:xfrm>
            <a:off x="762000" y="4419600"/>
            <a:ext cx="1752600" cy="304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3366FF"/>
                </a:solidFill>
                <a:latin typeface="Comic Sans MS"/>
                <a:ea typeface="Comic Sans MS"/>
                <a:cs typeface="Comic Sans MS"/>
              </a:rPr>
              <a:t>jumping</a:t>
            </a:r>
          </a:p>
        </p:txBody>
      </p:sp>
      <p:pic>
        <p:nvPicPr>
          <p:cNvPr id="46088" name="Picture 8" descr="grasshop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495800"/>
            <a:ext cx="2881313" cy="216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9" name="Text Box 9"/>
          <p:cNvSpPr txBox="1">
            <a:spLocks noChangeArrowheads="1"/>
          </p:cNvSpPr>
          <p:nvPr/>
        </p:nvSpPr>
        <p:spPr bwMode="auto">
          <a:xfrm>
            <a:off x="6858000" y="4953000"/>
            <a:ext cx="22860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Longer back legs</a:t>
            </a:r>
          </a:p>
        </p:txBody>
      </p:sp>
      <p:sp>
        <p:nvSpPr>
          <p:cNvPr id="20490" name="Line 10"/>
          <p:cNvSpPr>
            <a:spLocks noChangeShapeType="1"/>
          </p:cNvSpPr>
          <p:nvPr/>
        </p:nvSpPr>
        <p:spPr bwMode="auto">
          <a:xfrm flipH="1">
            <a:off x="5715000" y="4876800"/>
            <a:ext cx="762000" cy="381000"/>
          </a:xfrm>
          <a:prstGeom prst="line">
            <a:avLst/>
          </a:prstGeom>
          <a:noFill/>
          <a:ln w="9525">
            <a:solidFill>
              <a:srgbClr val="FF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p:cTn id="7" dur="500" fill="hold"/>
                                        <p:tgtEl>
                                          <p:spTgt spid="20483"/>
                                        </p:tgtEl>
                                        <p:attrNameLst>
                                          <p:attrName>ppt_w</p:attrName>
                                        </p:attrNameLst>
                                      </p:cBhvr>
                                      <p:tavLst>
                                        <p:tav tm="0">
                                          <p:val>
                                            <p:fltVal val="0"/>
                                          </p:val>
                                        </p:tav>
                                        <p:tav tm="100000">
                                          <p:val>
                                            <p:strVal val="#ppt_w"/>
                                          </p:val>
                                        </p:tav>
                                      </p:tavLst>
                                    </p:anim>
                                    <p:anim calcmode="lin" valueType="num">
                                      <p:cBhvr>
                                        <p:cTn id="8" dur="500" fill="hold"/>
                                        <p:tgtEl>
                                          <p:spTgt spid="2048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0484"/>
                                        </p:tgtEl>
                                        <p:attrNameLst>
                                          <p:attrName>style.visibility</p:attrName>
                                        </p:attrNameLst>
                                      </p:cBhvr>
                                      <p:to>
                                        <p:strVal val="visible"/>
                                      </p:to>
                                    </p:set>
                                    <p:anim calcmode="lin" valueType="num">
                                      <p:cBhvr>
                                        <p:cTn id="13" dur="500" fill="hold"/>
                                        <p:tgtEl>
                                          <p:spTgt spid="20484"/>
                                        </p:tgtEl>
                                        <p:attrNameLst>
                                          <p:attrName>ppt_w</p:attrName>
                                        </p:attrNameLst>
                                      </p:cBhvr>
                                      <p:tavLst>
                                        <p:tav tm="0">
                                          <p:val>
                                            <p:fltVal val="0"/>
                                          </p:val>
                                        </p:tav>
                                        <p:tav tm="100000">
                                          <p:val>
                                            <p:strVal val="#ppt_w"/>
                                          </p:val>
                                        </p:tav>
                                      </p:tavLst>
                                    </p:anim>
                                    <p:anim calcmode="lin" valueType="num">
                                      <p:cBhvr>
                                        <p:cTn id="14" dur="500" fill="hold"/>
                                        <p:tgtEl>
                                          <p:spTgt spid="20484"/>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0485"/>
                                        </p:tgtEl>
                                        <p:attrNameLst>
                                          <p:attrName>style.visibility</p:attrName>
                                        </p:attrNameLst>
                                      </p:cBhvr>
                                      <p:to>
                                        <p:strVal val="visible"/>
                                      </p:to>
                                    </p:set>
                                    <p:anim calcmode="lin" valueType="num">
                                      <p:cBhvr>
                                        <p:cTn id="19" dur="500" fill="hold"/>
                                        <p:tgtEl>
                                          <p:spTgt spid="20485"/>
                                        </p:tgtEl>
                                        <p:attrNameLst>
                                          <p:attrName>ppt_w</p:attrName>
                                        </p:attrNameLst>
                                      </p:cBhvr>
                                      <p:tavLst>
                                        <p:tav tm="0">
                                          <p:val>
                                            <p:fltVal val="0"/>
                                          </p:val>
                                        </p:tav>
                                        <p:tav tm="100000">
                                          <p:val>
                                            <p:strVal val="#ppt_w"/>
                                          </p:val>
                                        </p:tav>
                                      </p:tavLst>
                                    </p:anim>
                                    <p:anim calcmode="lin" valueType="num">
                                      <p:cBhvr>
                                        <p:cTn id="20" dur="500" fill="hold"/>
                                        <p:tgtEl>
                                          <p:spTgt spid="20485"/>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0486"/>
                                        </p:tgtEl>
                                        <p:attrNameLst>
                                          <p:attrName>style.visibility</p:attrName>
                                        </p:attrNameLst>
                                      </p:cBhvr>
                                      <p:to>
                                        <p:strVal val="visible"/>
                                      </p:to>
                                    </p:set>
                                    <p:anim calcmode="lin" valueType="num">
                                      <p:cBhvr>
                                        <p:cTn id="25" dur="500" fill="hold"/>
                                        <p:tgtEl>
                                          <p:spTgt spid="20486"/>
                                        </p:tgtEl>
                                        <p:attrNameLst>
                                          <p:attrName>ppt_w</p:attrName>
                                        </p:attrNameLst>
                                      </p:cBhvr>
                                      <p:tavLst>
                                        <p:tav tm="0">
                                          <p:val>
                                            <p:fltVal val="0"/>
                                          </p:val>
                                        </p:tav>
                                        <p:tav tm="100000">
                                          <p:val>
                                            <p:strVal val="#ppt_w"/>
                                          </p:val>
                                        </p:tav>
                                      </p:tavLst>
                                    </p:anim>
                                    <p:anim calcmode="lin" valueType="num">
                                      <p:cBhvr>
                                        <p:cTn id="26" dur="500" fill="hold"/>
                                        <p:tgtEl>
                                          <p:spTgt spid="20486"/>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0487"/>
                                        </p:tgtEl>
                                        <p:attrNameLst>
                                          <p:attrName>style.visibility</p:attrName>
                                        </p:attrNameLst>
                                      </p:cBhvr>
                                      <p:to>
                                        <p:strVal val="visible"/>
                                      </p:to>
                                    </p:set>
                                    <p:anim calcmode="lin" valueType="num">
                                      <p:cBhvr>
                                        <p:cTn id="31" dur="500" fill="hold"/>
                                        <p:tgtEl>
                                          <p:spTgt spid="20487"/>
                                        </p:tgtEl>
                                        <p:attrNameLst>
                                          <p:attrName>ppt_w</p:attrName>
                                        </p:attrNameLst>
                                      </p:cBhvr>
                                      <p:tavLst>
                                        <p:tav tm="0">
                                          <p:val>
                                            <p:fltVal val="0"/>
                                          </p:val>
                                        </p:tav>
                                        <p:tav tm="100000">
                                          <p:val>
                                            <p:strVal val="#ppt_w"/>
                                          </p:val>
                                        </p:tav>
                                      </p:tavLst>
                                    </p:anim>
                                    <p:anim calcmode="lin" valueType="num">
                                      <p:cBhvr>
                                        <p:cTn id="32" dur="500" fill="hold"/>
                                        <p:tgtEl>
                                          <p:spTgt spid="20487"/>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0489"/>
                                        </p:tgtEl>
                                        <p:attrNameLst>
                                          <p:attrName>style.visibility</p:attrName>
                                        </p:attrNameLst>
                                      </p:cBhvr>
                                      <p:to>
                                        <p:strVal val="visible"/>
                                      </p:to>
                                    </p:set>
                                    <p:anim calcmode="lin" valueType="num">
                                      <p:cBhvr>
                                        <p:cTn id="37" dur="500" fill="hold"/>
                                        <p:tgtEl>
                                          <p:spTgt spid="20489"/>
                                        </p:tgtEl>
                                        <p:attrNameLst>
                                          <p:attrName>ppt_w</p:attrName>
                                        </p:attrNameLst>
                                      </p:cBhvr>
                                      <p:tavLst>
                                        <p:tav tm="0">
                                          <p:val>
                                            <p:fltVal val="0"/>
                                          </p:val>
                                        </p:tav>
                                        <p:tav tm="100000">
                                          <p:val>
                                            <p:strVal val="#ppt_w"/>
                                          </p:val>
                                        </p:tav>
                                      </p:tavLst>
                                    </p:anim>
                                    <p:anim calcmode="lin" valueType="num">
                                      <p:cBhvr>
                                        <p:cTn id="38" dur="500" fill="hold"/>
                                        <p:tgtEl>
                                          <p:spTgt spid="2048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utoUpdateAnimBg="0"/>
      <p:bldP spid="20484" grpId="0" animBg="1"/>
      <p:bldP spid="20485" grpId="0" autoUpdateAnimBg="0"/>
      <p:bldP spid="20486" grpId="0" autoUpdateAnimBg="0"/>
      <p:bldP spid="20487" grpId="0" animBg="1"/>
      <p:bldP spid="20489"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FFCC"/>
            </a:gs>
            <a:gs pos="100000">
              <a:schemeClr val="bg1"/>
            </a:gs>
          </a:gsLst>
          <a:lin ang="18900000" scaled="1"/>
        </a:gradFill>
        <a:effectLst/>
      </p:bgPr>
    </p:bg>
    <p:spTree>
      <p:nvGrpSpPr>
        <p:cNvPr id="1" name=""/>
        <p:cNvGrpSpPr/>
        <p:nvPr/>
      </p:nvGrpSpPr>
      <p:grpSpPr>
        <a:xfrm>
          <a:off x="0" y="0"/>
          <a:ext cx="0" cy="0"/>
          <a:chOff x="0" y="0"/>
          <a:chExt cx="0" cy="0"/>
        </a:xfrm>
      </p:grpSpPr>
      <p:sp>
        <p:nvSpPr>
          <p:cNvPr id="48130" name="WordArt 2"/>
          <p:cNvSpPr>
            <a:spLocks noChangeArrowheads="1" noChangeShapeType="1" noTextEdit="1"/>
          </p:cNvSpPr>
          <p:nvPr/>
        </p:nvSpPr>
        <p:spPr bwMode="auto">
          <a:xfrm>
            <a:off x="304800" y="228600"/>
            <a:ext cx="8610600" cy="838200"/>
          </a:xfrm>
          <a:prstGeom prst="rect">
            <a:avLst/>
          </a:prstGeom>
        </p:spPr>
        <p:txBody>
          <a:bodyPr wrap="none" fromWordArt="1">
            <a:prstTxWarp prst="textPlain">
              <a:avLst>
                <a:gd name="adj" fmla="val 50000"/>
              </a:avLst>
            </a:prstTxWarp>
          </a:bodyPr>
          <a:lstStyle/>
          <a:p>
            <a:pPr algn="ctr"/>
            <a:r>
              <a:rPr lang="en-US" sz="3600" kern="10">
                <a:ln w="9525">
                  <a:solidFill>
                    <a:schemeClr val="hlink"/>
                  </a:solidFill>
                  <a:round/>
                  <a:headEnd/>
                  <a:tailEnd/>
                </a:ln>
                <a:solidFill>
                  <a:srgbClr val="000080"/>
                </a:solidFill>
                <a:latin typeface="Britannic Bold"/>
                <a:ea typeface="Britannic Bold"/>
                <a:cs typeface="Britannic Bold"/>
              </a:rPr>
              <a:t>Insect Growth and Development</a:t>
            </a:r>
          </a:p>
        </p:txBody>
      </p:sp>
      <p:sp>
        <p:nvSpPr>
          <p:cNvPr id="22531" name="Text Box 3"/>
          <p:cNvSpPr txBox="1">
            <a:spLocks noChangeArrowheads="1"/>
          </p:cNvSpPr>
          <p:nvPr/>
        </p:nvSpPr>
        <p:spPr bwMode="auto">
          <a:xfrm>
            <a:off x="152400" y="1295400"/>
            <a:ext cx="8991600" cy="1373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a:cs typeface="+mn-cs"/>
              </a:rPr>
              <a:t>* Insects eat a lot, so they grow very fast.  As they grow, insects may molt and grow new ___________, or they may change completely.</a:t>
            </a:r>
          </a:p>
        </p:txBody>
      </p:sp>
      <p:sp>
        <p:nvSpPr>
          <p:cNvPr id="22532" name="WordArt 4"/>
          <p:cNvSpPr>
            <a:spLocks noChangeArrowheads="1" noChangeShapeType="1" noTextEdit="1"/>
          </p:cNvSpPr>
          <p:nvPr/>
        </p:nvSpPr>
        <p:spPr bwMode="auto">
          <a:xfrm>
            <a:off x="6553200" y="1752600"/>
            <a:ext cx="2133600" cy="304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Comic Sans MS"/>
                <a:ea typeface="Comic Sans MS"/>
                <a:cs typeface="Comic Sans MS"/>
              </a:rPr>
              <a:t>exoskeletons</a:t>
            </a:r>
          </a:p>
        </p:txBody>
      </p:sp>
      <p:sp>
        <p:nvSpPr>
          <p:cNvPr id="22533" name="Text Box 5"/>
          <p:cNvSpPr txBox="1">
            <a:spLocks noChangeArrowheads="1"/>
          </p:cNvSpPr>
          <p:nvPr/>
        </p:nvSpPr>
        <p:spPr bwMode="auto">
          <a:xfrm>
            <a:off x="152400" y="3200400"/>
            <a:ext cx="89916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a:cs typeface="+mn-cs"/>
              </a:rPr>
              <a:t>* A huge change in appearance is called   ________.</a:t>
            </a:r>
          </a:p>
        </p:txBody>
      </p:sp>
      <p:sp>
        <p:nvSpPr>
          <p:cNvPr id="22534" name="WordArt 6"/>
          <p:cNvSpPr>
            <a:spLocks noChangeArrowheads="1" noChangeShapeType="1" noTextEdit="1"/>
          </p:cNvSpPr>
          <p:nvPr/>
        </p:nvSpPr>
        <p:spPr bwMode="auto">
          <a:xfrm>
            <a:off x="6858000" y="3124200"/>
            <a:ext cx="2057400" cy="5334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Comic Sans MS"/>
                <a:ea typeface="Comic Sans MS"/>
                <a:cs typeface="Comic Sans MS"/>
              </a:rPr>
              <a:t>metamorphosis</a:t>
            </a:r>
          </a:p>
        </p:txBody>
      </p:sp>
      <p:sp>
        <p:nvSpPr>
          <p:cNvPr id="22535" name="Text Box 7"/>
          <p:cNvSpPr txBox="1">
            <a:spLocks noChangeArrowheads="1"/>
          </p:cNvSpPr>
          <p:nvPr/>
        </p:nvSpPr>
        <p:spPr bwMode="auto">
          <a:xfrm>
            <a:off x="152400" y="4191000"/>
            <a:ext cx="8991600" cy="1160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2800">
                <a:cs typeface="+mn-cs"/>
              </a:rPr>
              <a:t>*  There are two kinds of metamorphosis: </a:t>
            </a:r>
          </a:p>
          <a:p>
            <a:pPr algn="ctr">
              <a:spcBef>
                <a:spcPct val="50000"/>
              </a:spcBef>
              <a:defRPr/>
            </a:pPr>
            <a:r>
              <a:rPr lang="en-US" sz="2800">
                <a:cs typeface="+mn-cs"/>
              </a:rPr>
              <a:t>______________ and ______________. </a:t>
            </a:r>
          </a:p>
        </p:txBody>
      </p:sp>
      <p:sp>
        <p:nvSpPr>
          <p:cNvPr id="22536" name="WordArt 8"/>
          <p:cNvSpPr>
            <a:spLocks noChangeArrowheads="1" noChangeShapeType="1" noTextEdit="1"/>
          </p:cNvSpPr>
          <p:nvPr/>
        </p:nvSpPr>
        <p:spPr bwMode="auto">
          <a:xfrm>
            <a:off x="1524000" y="4800600"/>
            <a:ext cx="2362200"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Comic Sans MS"/>
                <a:ea typeface="Comic Sans MS"/>
                <a:cs typeface="Comic Sans MS"/>
              </a:rPr>
              <a:t>complete</a:t>
            </a:r>
          </a:p>
        </p:txBody>
      </p:sp>
      <p:sp>
        <p:nvSpPr>
          <p:cNvPr id="22537" name="WordArt 9"/>
          <p:cNvSpPr>
            <a:spLocks noChangeArrowheads="1" noChangeShapeType="1" noTextEdit="1"/>
          </p:cNvSpPr>
          <p:nvPr/>
        </p:nvSpPr>
        <p:spPr bwMode="auto">
          <a:xfrm>
            <a:off x="5181600" y="4800600"/>
            <a:ext cx="2514600"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Comic Sans MS"/>
                <a:ea typeface="Comic Sans MS"/>
                <a:cs typeface="Comic Sans MS"/>
              </a:rPr>
              <a:t>incomplete</a:t>
            </a:r>
          </a:p>
        </p:txBody>
      </p:sp>
      <p:pic>
        <p:nvPicPr>
          <p:cNvPr id="48138" name="Picture 10" descr="caterpil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5410200"/>
            <a:ext cx="1752600" cy="131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39" name="Picture 11" descr="monarch butterfl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5410200"/>
            <a:ext cx="1828800" cy="1306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p:cTn id="7" dur="500" fill="hold"/>
                                        <p:tgtEl>
                                          <p:spTgt spid="22531"/>
                                        </p:tgtEl>
                                        <p:attrNameLst>
                                          <p:attrName>ppt_w</p:attrName>
                                        </p:attrNameLst>
                                      </p:cBhvr>
                                      <p:tavLst>
                                        <p:tav tm="0">
                                          <p:val>
                                            <p:fltVal val="0"/>
                                          </p:val>
                                        </p:tav>
                                        <p:tav tm="100000">
                                          <p:val>
                                            <p:strVal val="#ppt_w"/>
                                          </p:val>
                                        </p:tav>
                                      </p:tavLst>
                                    </p:anim>
                                    <p:anim calcmode="lin" valueType="num">
                                      <p:cBhvr>
                                        <p:cTn id="8" dur="500" fill="hold"/>
                                        <p:tgtEl>
                                          <p:spTgt spid="2253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2532"/>
                                        </p:tgtEl>
                                        <p:attrNameLst>
                                          <p:attrName>style.visibility</p:attrName>
                                        </p:attrNameLst>
                                      </p:cBhvr>
                                      <p:to>
                                        <p:strVal val="visible"/>
                                      </p:to>
                                    </p:set>
                                    <p:anim calcmode="lin" valueType="num">
                                      <p:cBhvr>
                                        <p:cTn id="13" dur="500" fill="hold"/>
                                        <p:tgtEl>
                                          <p:spTgt spid="22532"/>
                                        </p:tgtEl>
                                        <p:attrNameLst>
                                          <p:attrName>ppt_w</p:attrName>
                                        </p:attrNameLst>
                                      </p:cBhvr>
                                      <p:tavLst>
                                        <p:tav tm="0">
                                          <p:val>
                                            <p:fltVal val="0"/>
                                          </p:val>
                                        </p:tav>
                                        <p:tav tm="100000">
                                          <p:val>
                                            <p:strVal val="#ppt_w"/>
                                          </p:val>
                                        </p:tav>
                                      </p:tavLst>
                                    </p:anim>
                                    <p:anim calcmode="lin" valueType="num">
                                      <p:cBhvr>
                                        <p:cTn id="14" dur="500" fill="hold"/>
                                        <p:tgtEl>
                                          <p:spTgt spid="22532"/>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2533"/>
                                        </p:tgtEl>
                                        <p:attrNameLst>
                                          <p:attrName>style.visibility</p:attrName>
                                        </p:attrNameLst>
                                      </p:cBhvr>
                                      <p:to>
                                        <p:strVal val="visible"/>
                                      </p:to>
                                    </p:set>
                                    <p:anim calcmode="lin" valueType="num">
                                      <p:cBhvr>
                                        <p:cTn id="19" dur="500" fill="hold"/>
                                        <p:tgtEl>
                                          <p:spTgt spid="22533"/>
                                        </p:tgtEl>
                                        <p:attrNameLst>
                                          <p:attrName>ppt_w</p:attrName>
                                        </p:attrNameLst>
                                      </p:cBhvr>
                                      <p:tavLst>
                                        <p:tav tm="0">
                                          <p:val>
                                            <p:fltVal val="0"/>
                                          </p:val>
                                        </p:tav>
                                        <p:tav tm="100000">
                                          <p:val>
                                            <p:strVal val="#ppt_w"/>
                                          </p:val>
                                        </p:tav>
                                      </p:tavLst>
                                    </p:anim>
                                    <p:anim calcmode="lin" valueType="num">
                                      <p:cBhvr>
                                        <p:cTn id="20" dur="500" fill="hold"/>
                                        <p:tgtEl>
                                          <p:spTgt spid="22533"/>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2534"/>
                                        </p:tgtEl>
                                        <p:attrNameLst>
                                          <p:attrName>style.visibility</p:attrName>
                                        </p:attrNameLst>
                                      </p:cBhvr>
                                      <p:to>
                                        <p:strVal val="visible"/>
                                      </p:to>
                                    </p:set>
                                    <p:anim calcmode="lin" valueType="num">
                                      <p:cBhvr>
                                        <p:cTn id="25" dur="500" fill="hold"/>
                                        <p:tgtEl>
                                          <p:spTgt spid="22534"/>
                                        </p:tgtEl>
                                        <p:attrNameLst>
                                          <p:attrName>ppt_w</p:attrName>
                                        </p:attrNameLst>
                                      </p:cBhvr>
                                      <p:tavLst>
                                        <p:tav tm="0">
                                          <p:val>
                                            <p:fltVal val="0"/>
                                          </p:val>
                                        </p:tav>
                                        <p:tav tm="100000">
                                          <p:val>
                                            <p:strVal val="#ppt_w"/>
                                          </p:val>
                                        </p:tav>
                                      </p:tavLst>
                                    </p:anim>
                                    <p:anim calcmode="lin" valueType="num">
                                      <p:cBhvr>
                                        <p:cTn id="26" dur="500" fill="hold"/>
                                        <p:tgtEl>
                                          <p:spTgt spid="22534"/>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2535"/>
                                        </p:tgtEl>
                                        <p:attrNameLst>
                                          <p:attrName>style.visibility</p:attrName>
                                        </p:attrNameLst>
                                      </p:cBhvr>
                                      <p:to>
                                        <p:strVal val="visible"/>
                                      </p:to>
                                    </p:set>
                                    <p:anim calcmode="lin" valueType="num">
                                      <p:cBhvr>
                                        <p:cTn id="31" dur="500" fill="hold"/>
                                        <p:tgtEl>
                                          <p:spTgt spid="22535"/>
                                        </p:tgtEl>
                                        <p:attrNameLst>
                                          <p:attrName>ppt_w</p:attrName>
                                        </p:attrNameLst>
                                      </p:cBhvr>
                                      <p:tavLst>
                                        <p:tav tm="0">
                                          <p:val>
                                            <p:fltVal val="0"/>
                                          </p:val>
                                        </p:tav>
                                        <p:tav tm="100000">
                                          <p:val>
                                            <p:strVal val="#ppt_w"/>
                                          </p:val>
                                        </p:tav>
                                      </p:tavLst>
                                    </p:anim>
                                    <p:anim calcmode="lin" valueType="num">
                                      <p:cBhvr>
                                        <p:cTn id="32" dur="500" fill="hold"/>
                                        <p:tgtEl>
                                          <p:spTgt spid="22535"/>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2536"/>
                                        </p:tgtEl>
                                        <p:attrNameLst>
                                          <p:attrName>style.visibility</p:attrName>
                                        </p:attrNameLst>
                                      </p:cBhvr>
                                      <p:to>
                                        <p:strVal val="visible"/>
                                      </p:to>
                                    </p:set>
                                    <p:anim calcmode="lin" valueType="num">
                                      <p:cBhvr>
                                        <p:cTn id="37" dur="500" fill="hold"/>
                                        <p:tgtEl>
                                          <p:spTgt spid="22536"/>
                                        </p:tgtEl>
                                        <p:attrNameLst>
                                          <p:attrName>ppt_w</p:attrName>
                                        </p:attrNameLst>
                                      </p:cBhvr>
                                      <p:tavLst>
                                        <p:tav tm="0">
                                          <p:val>
                                            <p:fltVal val="0"/>
                                          </p:val>
                                        </p:tav>
                                        <p:tav tm="100000">
                                          <p:val>
                                            <p:strVal val="#ppt_w"/>
                                          </p:val>
                                        </p:tav>
                                      </p:tavLst>
                                    </p:anim>
                                    <p:anim calcmode="lin" valueType="num">
                                      <p:cBhvr>
                                        <p:cTn id="38" dur="500" fill="hold"/>
                                        <p:tgtEl>
                                          <p:spTgt spid="22536"/>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22537"/>
                                        </p:tgtEl>
                                        <p:attrNameLst>
                                          <p:attrName>style.visibility</p:attrName>
                                        </p:attrNameLst>
                                      </p:cBhvr>
                                      <p:to>
                                        <p:strVal val="visible"/>
                                      </p:to>
                                    </p:set>
                                    <p:anim calcmode="lin" valueType="num">
                                      <p:cBhvr>
                                        <p:cTn id="43" dur="500" fill="hold"/>
                                        <p:tgtEl>
                                          <p:spTgt spid="22537"/>
                                        </p:tgtEl>
                                        <p:attrNameLst>
                                          <p:attrName>ppt_w</p:attrName>
                                        </p:attrNameLst>
                                      </p:cBhvr>
                                      <p:tavLst>
                                        <p:tav tm="0">
                                          <p:val>
                                            <p:fltVal val="0"/>
                                          </p:val>
                                        </p:tav>
                                        <p:tav tm="100000">
                                          <p:val>
                                            <p:strVal val="#ppt_w"/>
                                          </p:val>
                                        </p:tav>
                                      </p:tavLst>
                                    </p:anim>
                                    <p:anim calcmode="lin" valueType="num">
                                      <p:cBhvr>
                                        <p:cTn id="44" dur="500" fill="hold"/>
                                        <p:tgtEl>
                                          <p:spTgt spid="225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utoUpdateAnimBg="0"/>
      <p:bldP spid="22532" grpId="0" animBg="1"/>
      <p:bldP spid="22533" grpId="0" autoUpdateAnimBg="0"/>
      <p:bldP spid="22534" grpId="0" animBg="1"/>
      <p:bldP spid="22535" grpId="0" autoUpdateAnimBg="0"/>
      <p:bldP spid="22536" grpId="0" animBg="1"/>
      <p:bldP spid="225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CCFFCC"/>
            </a:gs>
            <a:gs pos="100000">
              <a:schemeClr val="bg1"/>
            </a:gs>
          </a:gsLst>
          <a:lin ang="18900000" scaled="1"/>
        </a:gradFill>
        <a:effectLst/>
      </p:bgPr>
    </p:bg>
    <p:spTree>
      <p:nvGrpSpPr>
        <p:cNvPr id="1" name=""/>
        <p:cNvGrpSpPr/>
        <p:nvPr/>
      </p:nvGrpSpPr>
      <p:grpSpPr>
        <a:xfrm>
          <a:off x="0" y="0"/>
          <a:ext cx="0" cy="0"/>
          <a:chOff x="0" y="0"/>
          <a:chExt cx="0" cy="0"/>
        </a:xfrm>
      </p:grpSpPr>
      <p:sp>
        <p:nvSpPr>
          <p:cNvPr id="50178" name="WordArt 2"/>
          <p:cNvSpPr>
            <a:spLocks noChangeArrowheads="1" noChangeShapeType="1" noTextEdit="1"/>
          </p:cNvSpPr>
          <p:nvPr/>
        </p:nvSpPr>
        <p:spPr bwMode="auto">
          <a:xfrm>
            <a:off x="304800" y="228600"/>
            <a:ext cx="8610600" cy="838200"/>
          </a:xfrm>
          <a:prstGeom prst="rect">
            <a:avLst/>
          </a:prstGeom>
        </p:spPr>
        <p:txBody>
          <a:bodyPr wrap="none" fromWordArt="1">
            <a:prstTxWarp prst="textPlain">
              <a:avLst>
                <a:gd name="adj" fmla="val 50000"/>
              </a:avLst>
            </a:prstTxWarp>
          </a:bodyPr>
          <a:lstStyle/>
          <a:p>
            <a:pPr algn="ctr"/>
            <a:r>
              <a:rPr lang="en-US" sz="3600" kern="10">
                <a:ln w="9525">
                  <a:solidFill>
                    <a:schemeClr val="hlink"/>
                  </a:solidFill>
                  <a:round/>
                  <a:headEnd/>
                  <a:tailEnd/>
                </a:ln>
                <a:solidFill>
                  <a:srgbClr val="000080"/>
                </a:solidFill>
                <a:latin typeface="Britannic Bold"/>
                <a:ea typeface="Britannic Bold"/>
                <a:cs typeface="Britannic Bold"/>
              </a:rPr>
              <a:t>Complete Metamorphosis</a:t>
            </a:r>
          </a:p>
        </p:txBody>
      </p:sp>
      <p:sp>
        <p:nvSpPr>
          <p:cNvPr id="23555" name="Text Box 3"/>
          <p:cNvSpPr txBox="1">
            <a:spLocks noChangeArrowheads="1"/>
          </p:cNvSpPr>
          <p:nvPr/>
        </p:nvSpPr>
        <p:spPr bwMode="auto">
          <a:xfrm>
            <a:off x="152400" y="1295400"/>
            <a:ext cx="8991600" cy="1373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a:cs typeface="+mn-cs"/>
              </a:rPr>
              <a:t>* In </a:t>
            </a:r>
            <a:r>
              <a:rPr lang="en-US" sz="2800">
                <a:solidFill>
                  <a:schemeClr val="accent1"/>
                </a:solidFill>
                <a:cs typeface="+mn-cs"/>
              </a:rPr>
              <a:t>complete metamorphosis</a:t>
            </a:r>
            <a:r>
              <a:rPr lang="en-US" sz="2800">
                <a:cs typeface="+mn-cs"/>
              </a:rPr>
              <a:t>, insects like butterflies and moths have _______ stages of development.</a:t>
            </a:r>
          </a:p>
        </p:txBody>
      </p:sp>
      <p:sp>
        <p:nvSpPr>
          <p:cNvPr id="23556" name="WordArt 4"/>
          <p:cNvSpPr>
            <a:spLocks noChangeArrowheads="1" noChangeShapeType="1" noTextEdit="1"/>
          </p:cNvSpPr>
          <p:nvPr/>
        </p:nvSpPr>
        <p:spPr bwMode="auto">
          <a:xfrm>
            <a:off x="4953000" y="1828800"/>
            <a:ext cx="1447800" cy="304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FF"/>
                </a:solidFill>
                <a:latin typeface="Comic Sans MS"/>
                <a:ea typeface="Comic Sans MS"/>
                <a:cs typeface="Comic Sans MS"/>
              </a:rPr>
              <a:t>four</a:t>
            </a:r>
          </a:p>
        </p:txBody>
      </p:sp>
      <p:sp>
        <p:nvSpPr>
          <p:cNvPr id="23557" name="Text Box 5"/>
          <p:cNvSpPr txBox="1">
            <a:spLocks noChangeArrowheads="1"/>
          </p:cNvSpPr>
          <p:nvPr/>
        </p:nvSpPr>
        <p:spPr bwMode="auto">
          <a:xfrm>
            <a:off x="152400" y="2819400"/>
            <a:ext cx="89916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a:t>
            </a:r>
            <a:r>
              <a:rPr lang="en-US">
                <a:latin typeface="LD Dotty" charset="0"/>
                <a:cs typeface="+mn-cs"/>
              </a:rPr>
              <a:t>  </a:t>
            </a:r>
            <a:r>
              <a:rPr lang="en-US" sz="2800">
                <a:cs typeface="+mn-cs"/>
              </a:rPr>
              <a:t>The first stage makes an ________.</a:t>
            </a:r>
          </a:p>
        </p:txBody>
      </p:sp>
      <p:sp>
        <p:nvSpPr>
          <p:cNvPr id="23558" name="WordArt 6"/>
          <p:cNvSpPr>
            <a:spLocks noChangeArrowheads="1" noChangeShapeType="1" noTextEdit="1"/>
          </p:cNvSpPr>
          <p:nvPr/>
        </p:nvSpPr>
        <p:spPr bwMode="auto">
          <a:xfrm>
            <a:off x="5257800" y="2971800"/>
            <a:ext cx="1143000" cy="304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FF"/>
                </a:solidFill>
                <a:latin typeface="Comic Sans MS"/>
                <a:ea typeface="Comic Sans MS"/>
                <a:cs typeface="Comic Sans MS"/>
              </a:rPr>
              <a:t>egg</a:t>
            </a:r>
          </a:p>
        </p:txBody>
      </p:sp>
      <p:sp>
        <p:nvSpPr>
          <p:cNvPr id="23559" name="Text Box 7"/>
          <p:cNvSpPr txBox="1">
            <a:spLocks noChangeArrowheads="1"/>
          </p:cNvSpPr>
          <p:nvPr/>
        </p:nvSpPr>
        <p:spPr bwMode="auto">
          <a:xfrm>
            <a:off x="152400" y="3581400"/>
            <a:ext cx="899160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a:cs typeface="+mn-cs"/>
              </a:rPr>
              <a:t>*  During the second stage, the egg hatches and a   _________ comes out. </a:t>
            </a:r>
          </a:p>
        </p:txBody>
      </p:sp>
      <p:pic>
        <p:nvPicPr>
          <p:cNvPr id="50184" name="Picture 10" descr="caterpil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5181600"/>
            <a:ext cx="1981200" cy="148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64" name="WordArt 12"/>
          <p:cNvSpPr>
            <a:spLocks noChangeArrowheads="1" noChangeShapeType="1" noTextEdit="1"/>
          </p:cNvSpPr>
          <p:nvPr/>
        </p:nvSpPr>
        <p:spPr bwMode="auto">
          <a:xfrm>
            <a:off x="381000" y="4114800"/>
            <a:ext cx="1600200" cy="228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FF"/>
                </a:solidFill>
                <a:latin typeface="Comic Sans MS"/>
                <a:ea typeface="Comic Sans MS"/>
                <a:cs typeface="Comic Sans MS"/>
              </a:rPr>
              <a:t>larva</a:t>
            </a:r>
          </a:p>
        </p:txBody>
      </p:sp>
      <p:sp>
        <p:nvSpPr>
          <p:cNvPr id="23565" name="Text Box 13"/>
          <p:cNvSpPr txBox="1">
            <a:spLocks noChangeArrowheads="1"/>
          </p:cNvSpPr>
          <p:nvPr/>
        </p:nvSpPr>
        <p:spPr bwMode="auto">
          <a:xfrm>
            <a:off x="152400" y="4648200"/>
            <a:ext cx="899160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a:cs typeface="+mn-cs"/>
              </a:rPr>
              <a:t>*  A caterpillar is the larva of an insect that will become a butterfly or a moth.</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500" fill="hold"/>
                                        <p:tgtEl>
                                          <p:spTgt spid="23555"/>
                                        </p:tgtEl>
                                        <p:attrNameLst>
                                          <p:attrName>ppt_w</p:attrName>
                                        </p:attrNameLst>
                                      </p:cBhvr>
                                      <p:tavLst>
                                        <p:tav tm="0">
                                          <p:val>
                                            <p:fltVal val="0"/>
                                          </p:val>
                                        </p:tav>
                                        <p:tav tm="100000">
                                          <p:val>
                                            <p:strVal val="#ppt_w"/>
                                          </p:val>
                                        </p:tav>
                                      </p:tavLst>
                                    </p:anim>
                                    <p:anim calcmode="lin" valueType="num">
                                      <p:cBhvr>
                                        <p:cTn id="8" dur="500" fill="hold"/>
                                        <p:tgtEl>
                                          <p:spTgt spid="2355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3556"/>
                                        </p:tgtEl>
                                        <p:attrNameLst>
                                          <p:attrName>style.visibility</p:attrName>
                                        </p:attrNameLst>
                                      </p:cBhvr>
                                      <p:to>
                                        <p:strVal val="visible"/>
                                      </p:to>
                                    </p:set>
                                    <p:anim calcmode="lin" valueType="num">
                                      <p:cBhvr>
                                        <p:cTn id="13" dur="500" fill="hold"/>
                                        <p:tgtEl>
                                          <p:spTgt spid="23556"/>
                                        </p:tgtEl>
                                        <p:attrNameLst>
                                          <p:attrName>ppt_w</p:attrName>
                                        </p:attrNameLst>
                                      </p:cBhvr>
                                      <p:tavLst>
                                        <p:tav tm="0">
                                          <p:val>
                                            <p:fltVal val="0"/>
                                          </p:val>
                                        </p:tav>
                                        <p:tav tm="100000">
                                          <p:val>
                                            <p:strVal val="#ppt_w"/>
                                          </p:val>
                                        </p:tav>
                                      </p:tavLst>
                                    </p:anim>
                                    <p:anim calcmode="lin" valueType="num">
                                      <p:cBhvr>
                                        <p:cTn id="14" dur="500" fill="hold"/>
                                        <p:tgtEl>
                                          <p:spTgt spid="23556"/>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3557"/>
                                        </p:tgtEl>
                                        <p:attrNameLst>
                                          <p:attrName>style.visibility</p:attrName>
                                        </p:attrNameLst>
                                      </p:cBhvr>
                                      <p:to>
                                        <p:strVal val="visible"/>
                                      </p:to>
                                    </p:set>
                                    <p:anim calcmode="lin" valueType="num">
                                      <p:cBhvr>
                                        <p:cTn id="19" dur="500" fill="hold"/>
                                        <p:tgtEl>
                                          <p:spTgt spid="23557"/>
                                        </p:tgtEl>
                                        <p:attrNameLst>
                                          <p:attrName>ppt_w</p:attrName>
                                        </p:attrNameLst>
                                      </p:cBhvr>
                                      <p:tavLst>
                                        <p:tav tm="0">
                                          <p:val>
                                            <p:fltVal val="0"/>
                                          </p:val>
                                        </p:tav>
                                        <p:tav tm="100000">
                                          <p:val>
                                            <p:strVal val="#ppt_w"/>
                                          </p:val>
                                        </p:tav>
                                      </p:tavLst>
                                    </p:anim>
                                    <p:anim calcmode="lin" valueType="num">
                                      <p:cBhvr>
                                        <p:cTn id="20" dur="500" fill="hold"/>
                                        <p:tgtEl>
                                          <p:spTgt spid="23557"/>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3558"/>
                                        </p:tgtEl>
                                        <p:attrNameLst>
                                          <p:attrName>style.visibility</p:attrName>
                                        </p:attrNameLst>
                                      </p:cBhvr>
                                      <p:to>
                                        <p:strVal val="visible"/>
                                      </p:to>
                                    </p:set>
                                    <p:anim calcmode="lin" valueType="num">
                                      <p:cBhvr>
                                        <p:cTn id="25" dur="500" fill="hold"/>
                                        <p:tgtEl>
                                          <p:spTgt spid="23558"/>
                                        </p:tgtEl>
                                        <p:attrNameLst>
                                          <p:attrName>ppt_w</p:attrName>
                                        </p:attrNameLst>
                                      </p:cBhvr>
                                      <p:tavLst>
                                        <p:tav tm="0">
                                          <p:val>
                                            <p:fltVal val="0"/>
                                          </p:val>
                                        </p:tav>
                                        <p:tav tm="100000">
                                          <p:val>
                                            <p:strVal val="#ppt_w"/>
                                          </p:val>
                                        </p:tav>
                                      </p:tavLst>
                                    </p:anim>
                                    <p:anim calcmode="lin" valueType="num">
                                      <p:cBhvr>
                                        <p:cTn id="26" dur="500" fill="hold"/>
                                        <p:tgtEl>
                                          <p:spTgt spid="23558"/>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3559"/>
                                        </p:tgtEl>
                                        <p:attrNameLst>
                                          <p:attrName>style.visibility</p:attrName>
                                        </p:attrNameLst>
                                      </p:cBhvr>
                                      <p:to>
                                        <p:strVal val="visible"/>
                                      </p:to>
                                    </p:set>
                                    <p:anim calcmode="lin" valueType="num">
                                      <p:cBhvr>
                                        <p:cTn id="31" dur="500" fill="hold"/>
                                        <p:tgtEl>
                                          <p:spTgt spid="23559"/>
                                        </p:tgtEl>
                                        <p:attrNameLst>
                                          <p:attrName>ppt_w</p:attrName>
                                        </p:attrNameLst>
                                      </p:cBhvr>
                                      <p:tavLst>
                                        <p:tav tm="0">
                                          <p:val>
                                            <p:fltVal val="0"/>
                                          </p:val>
                                        </p:tav>
                                        <p:tav tm="100000">
                                          <p:val>
                                            <p:strVal val="#ppt_w"/>
                                          </p:val>
                                        </p:tav>
                                      </p:tavLst>
                                    </p:anim>
                                    <p:anim calcmode="lin" valueType="num">
                                      <p:cBhvr>
                                        <p:cTn id="32" dur="500" fill="hold"/>
                                        <p:tgtEl>
                                          <p:spTgt spid="23559"/>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3564"/>
                                        </p:tgtEl>
                                        <p:attrNameLst>
                                          <p:attrName>style.visibility</p:attrName>
                                        </p:attrNameLst>
                                      </p:cBhvr>
                                      <p:to>
                                        <p:strVal val="visible"/>
                                      </p:to>
                                    </p:set>
                                    <p:anim calcmode="lin" valueType="num">
                                      <p:cBhvr>
                                        <p:cTn id="37" dur="500" fill="hold"/>
                                        <p:tgtEl>
                                          <p:spTgt spid="23564"/>
                                        </p:tgtEl>
                                        <p:attrNameLst>
                                          <p:attrName>ppt_w</p:attrName>
                                        </p:attrNameLst>
                                      </p:cBhvr>
                                      <p:tavLst>
                                        <p:tav tm="0">
                                          <p:val>
                                            <p:fltVal val="0"/>
                                          </p:val>
                                        </p:tav>
                                        <p:tav tm="100000">
                                          <p:val>
                                            <p:strVal val="#ppt_w"/>
                                          </p:val>
                                        </p:tav>
                                      </p:tavLst>
                                    </p:anim>
                                    <p:anim calcmode="lin" valueType="num">
                                      <p:cBhvr>
                                        <p:cTn id="38" dur="500" fill="hold"/>
                                        <p:tgtEl>
                                          <p:spTgt spid="23564"/>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23565"/>
                                        </p:tgtEl>
                                        <p:attrNameLst>
                                          <p:attrName>style.visibility</p:attrName>
                                        </p:attrNameLst>
                                      </p:cBhvr>
                                      <p:to>
                                        <p:strVal val="visible"/>
                                      </p:to>
                                    </p:set>
                                    <p:anim calcmode="lin" valueType="num">
                                      <p:cBhvr>
                                        <p:cTn id="43" dur="500" fill="hold"/>
                                        <p:tgtEl>
                                          <p:spTgt spid="23565"/>
                                        </p:tgtEl>
                                        <p:attrNameLst>
                                          <p:attrName>ppt_w</p:attrName>
                                        </p:attrNameLst>
                                      </p:cBhvr>
                                      <p:tavLst>
                                        <p:tav tm="0">
                                          <p:val>
                                            <p:fltVal val="0"/>
                                          </p:val>
                                        </p:tav>
                                        <p:tav tm="100000">
                                          <p:val>
                                            <p:strVal val="#ppt_w"/>
                                          </p:val>
                                        </p:tav>
                                      </p:tavLst>
                                    </p:anim>
                                    <p:anim calcmode="lin" valueType="num">
                                      <p:cBhvr>
                                        <p:cTn id="44" dur="500" fill="hold"/>
                                        <p:tgtEl>
                                          <p:spTgt spid="2356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utoUpdateAnimBg="0"/>
      <p:bldP spid="23556" grpId="0" animBg="1"/>
      <p:bldP spid="23557" grpId="0" autoUpdateAnimBg="0"/>
      <p:bldP spid="23558" grpId="0" animBg="1"/>
      <p:bldP spid="23559" grpId="0" autoUpdateAnimBg="0"/>
      <p:bldP spid="23564" grpId="0" animBg="1"/>
      <p:bldP spid="23565"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CCFFCC"/>
            </a:gs>
            <a:gs pos="100000">
              <a:schemeClr val="bg1"/>
            </a:gs>
          </a:gsLst>
          <a:lin ang="18900000" scaled="1"/>
        </a:gradFill>
        <a:effectLst/>
      </p:bgPr>
    </p:bg>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152400" y="1295400"/>
            <a:ext cx="89916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a:cs typeface="+mn-cs"/>
              </a:rPr>
              <a:t>* During the third stage, a ___________ is made.</a:t>
            </a:r>
          </a:p>
        </p:txBody>
      </p:sp>
      <p:sp>
        <p:nvSpPr>
          <p:cNvPr id="24581" name="Text Box 5"/>
          <p:cNvSpPr txBox="1">
            <a:spLocks noChangeArrowheads="1"/>
          </p:cNvSpPr>
          <p:nvPr/>
        </p:nvSpPr>
        <p:spPr bwMode="auto">
          <a:xfrm>
            <a:off x="152400" y="2133600"/>
            <a:ext cx="89916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  A pupa is sometimes wrapped in a _____________ or in a _______________.</a:t>
            </a:r>
          </a:p>
        </p:txBody>
      </p:sp>
      <p:sp>
        <p:nvSpPr>
          <p:cNvPr id="24582" name="WordArt 6"/>
          <p:cNvSpPr>
            <a:spLocks noChangeArrowheads="1" noChangeShapeType="1" noTextEdit="1"/>
          </p:cNvSpPr>
          <p:nvPr/>
        </p:nvSpPr>
        <p:spPr bwMode="auto">
          <a:xfrm>
            <a:off x="685800" y="2819400"/>
            <a:ext cx="2362200" cy="228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8080"/>
                </a:solidFill>
                <a:latin typeface="Comic Sans MS"/>
                <a:ea typeface="Comic Sans MS"/>
                <a:cs typeface="Comic Sans MS"/>
              </a:rPr>
              <a:t>cocoon</a:t>
            </a:r>
          </a:p>
        </p:txBody>
      </p:sp>
      <p:sp>
        <p:nvSpPr>
          <p:cNvPr id="24583" name="Text Box 7"/>
          <p:cNvSpPr txBox="1">
            <a:spLocks noChangeArrowheads="1"/>
          </p:cNvSpPr>
          <p:nvPr/>
        </p:nvSpPr>
        <p:spPr bwMode="auto">
          <a:xfrm>
            <a:off x="152400" y="3429000"/>
            <a:ext cx="89916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  A </a:t>
            </a:r>
            <a:r>
              <a:rPr lang="en-US">
                <a:solidFill>
                  <a:schemeClr val="accent1"/>
                </a:solidFill>
                <a:cs typeface="+mn-cs"/>
              </a:rPr>
              <a:t>cocoon</a:t>
            </a:r>
            <a:r>
              <a:rPr lang="en-US">
                <a:cs typeface="+mn-cs"/>
              </a:rPr>
              <a:t> is the pupa of a _____________.  A cocoon is made of ________. </a:t>
            </a:r>
          </a:p>
        </p:txBody>
      </p:sp>
      <p:sp>
        <p:nvSpPr>
          <p:cNvPr id="24585" name="WordArt 9"/>
          <p:cNvSpPr>
            <a:spLocks noChangeArrowheads="1" noChangeShapeType="1" noTextEdit="1"/>
          </p:cNvSpPr>
          <p:nvPr/>
        </p:nvSpPr>
        <p:spPr bwMode="auto">
          <a:xfrm>
            <a:off x="4419600" y="4038600"/>
            <a:ext cx="1143000" cy="304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8080"/>
                </a:solidFill>
                <a:latin typeface="Comic Sans MS"/>
                <a:ea typeface="Comic Sans MS"/>
                <a:cs typeface="Comic Sans MS"/>
              </a:rPr>
              <a:t>silk</a:t>
            </a:r>
          </a:p>
        </p:txBody>
      </p:sp>
      <p:sp>
        <p:nvSpPr>
          <p:cNvPr id="24586" name="Text Box 10"/>
          <p:cNvSpPr txBox="1">
            <a:spLocks noChangeArrowheads="1"/>
          </p:cNvSpPr>
          <p:nvPr/>
        </p:nvSpPr>
        <p:spPr bwMode="auto">
          <a:xfrm>
            <a:off x="152400" y="4800600"/>
            <a:ext cx="89916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  A chrysalis is the pupa of a ___________.</a:t>
            </a:r>
          </a:p>
        </p:txBody>
      </p:sp>
      <p:sp>
        <p:nvSpPr>
          <p:cNvPr id="24587" name="WordArt 11"/>
          <p:cNvSpPr>
            <a:spLocks noChangeArrowheads="1" noChangeShapeType="1" noTextEdit="1"/>
          </p:cNvSpPr>
          <p:nvPr/>
        </p:nvSpPr>
        <p:spPr bwMode="auto">
          <a:xfrm>
            <a:off x="5334000" y="1447800"/>
            <a:ext cx="1371600" cy="228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8080"/>
                </a:solidFill>
                <a:latin typeface="Comic Sans MS"/>
                <a:ea typeface="Comic Sans MS"/>
                <a:cs typeface="Comic Sans MS"/>
              </a:rPr>
              <a:t>pupa</a:t>
            </a:r>
          </a:p>
        </p:txBody>
      </p:sp>
      <p:sp>
        <p:nvSpPr>
          <p:cNvPr id="24588" name="WordArt 12"/>
          <p:cNvSpPr>
            <a:spLocks noChangeArrowheads="1" noChangeShapeType="1" noTextEdit="1"/>
          </p:cNvSpPr>
          <p:nvPr/>
        </p:nvSpPr>
        <p:spPr bwMode="auto">
          <a:xfrm>
            <a:off x="5257800" y="2743200"/>
            <a:ext cx="2514600" cy="45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8080"/>
                </a:solidFill>
                <a:latin typeface="Comic Sans MS"/>
                <a:ea typeface="Comic Sans MS"/>
                <a:cs typeface="Comic Sans MS"/>
              </a:rPr>
              <a:t>chrysalis</a:t>
            </a:r>
          </a:p>
        </p:txBody>
      </p:sp>
      <p:sp>
        <p:nvSpPr>
          <p:cNvPr id="24589" name="WordArt 13"/>
          <p:cNvSpPr>
            <a:spLocks noChangeArrowheads="1" noChangeShapeType="1" noTextEdit="1"/>
          </p:cNvSpPr>
          <p:nvPr/>
        </p:nvSpPr>
        <p:spPr bwMode="auto">
          <a:xfrm>
            <a:off x="6096000" y="3505200"/>
            <a:ext cx="1371600" cy="304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8080"/>
                </a:solidFill>
                <a:latin typeface="Comic Sans MS"/>
                <a:ea typeface="Comic Sans MS"/>
                <a:cs typeface="Comic Sans MS"/>
              </a:rPr>
              <a:t>moth</a:t>
            </a:r>
          </a:p>
        </p:txBody>
      </p:sp>
      <p:sp>
        <p:nvSpPr>
          <p:cNvPr id="24590" name="WordArt 14"/>
          <p:cNvSpPr>
            <a:spLocks noChangeArrowheads="1" noChangeShapeType="1" noTextEdit="1"/>
          </p:cNvSpPr>
          <p:nvPr/>
        </p:nvSpPr>
        <p:spPr bwMode="auto">
          <a:xfrm>
            <a:off x="6096000" y="4876800"/>
            <a:ext cx="2819400"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8080"/>
                </a:solidFill>
                <a:latin typeface="Comic Sans MS"/>
                <a:ea typeface="Comic Sans MS"/>
                <a:cs typeface="Comic Sans MS"/>
              </a:rPr>
              <a:t>butterfly</a:t>
            </a:r>
          </a:p>
        </p:txBody>
      </p:sp>
      <p:sp>
        <p:nvSpPr>
          <p:cNvPr id="24591" name="Text Box 15"/>
          <p:cNvSpPr txBox="1">
            <a:spLocks noChangeArrowheads="1"/>
          </p:cNvSpPr>
          <p:nvPr/>
        </p:nvSpPr>
        <p:spPr bwMode="auto">
          <a:xfrm>
            <a:off x="152400" y="5562600"/>
            <a:ext cx="8991600" cy="54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000">
                <a:cs typeface="+mn-cs"/>
              </a:rPr>
              <a:t>* In the last stage, the insect is finally an adult.</a:t>
            </a:r>
          </a:p>
        </p:txBody>
      </p:sp>
      <p:sp>
        <p:nvSpPr>
          <p:cNvPr id="52237" name="WordArt 16"/>
          <p:cNvSpPr>
            <a:spLocks noChangeArrowheads="1" noChangeShapeType="1" noTextEdit="1"/>
          </p:cNvSpPr>
          <p:nvPr/>
        </p:nvSpPr>
        <p:spPr bwMode="auto">
          <a:xfrm>
            <a:off x="304800" y="228600"/>
            <a:ext cx="8610600" cy="838200"/>
          </a:xfrm>
          <a:prstGeom prst="rect">
            <a:avLst/>
          </a:prstGeom>
        </p:spPr>
        <p:txBody>
          <a:bodyPr wrap="none" fromWordArt="1">
            <a:prstTxWarp prst="textPlain">
              <a:avLst>
                <a:gd name="adj" fmla="val 50000"/>
              </a:avLst>
            </a:prstTxWarp>
          </a:bodyPr>
          <a:lstStyle/>
          <a:p>
            <a:pPr algn="ctr"/>
            <a:r>
              <a:rPr lang="en-US" sz="3600" kern="10">
                <a:ln w="9525">
                  <a:solidFill>
                    <a:schemeClr val="hlink"/>
                  </a:solidFill>
                  <a:round/>
                  <a:headEnd/>
                  <a:tailEnd/>
                </a:ln>
                <a:solidFill>
                  <a:srgbClr val="000080"/>
                </a:solidFill>
                <a:latin typeface="Britannic Bold"/>
                <a:ea typeface="Britannic Bold"/>
                <a:cs typeface="Britannic Bold"/>
              </a:rPr>
              <a:t>Complete Metamorphosis</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p:cTn id="7" dur="500" fill="hold"/>
                                        <p:tgtEl>
                                          <p:spTgt spid="24579"/>
                                        </p:tgtEl>
                                        <p:attrNameLst>
                                          <p:attrName>ppt_w</p:attrName>
                                        </p:attrNameLst>
                                      </p:cBhvr>
                                      <p:tavLst>
                                        <p:tav tm="0">
                                          <p:val>
                                            <p:fltVal val="0"/>
                                          </p:val>
                                        </p:tav>
                                        <p:tav tm="100000">
                                          <p:val>
                                            <p:strVal val="#ppt_w"/>
                                          </p:val>
                                        </p:tav>
                                      </p:tavLst>
                                    </p:anim>
                                    <p:anim calcmode="lin" valueType="num">
                                      <p:cBhvr>
                                        <p:cTn id="8" dur="500" fill="hold"/>
                                        <p:tgtEl>
                                          <p:spTgt spid="2457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4587"/>
                                        </p:tgtEl>
                                        <p:attrNameLst>
                                          <p:attrName>style.visibility</p:attrName>
                                        </p:attrNameLst>
                                      </p:cBhvr>
                                      <p:to>
                                        <p:strVal val="visible"/>
                                      </p:to>
                                    </p:set>
                                    <p:anim calcmode="lin" valueType="num">
                                      <p:cBhvr>
                                        <p:cTn id="13" dur="500" fill="hold"/>
                                        <p:tgtEl>
                                          <p:spTgt spid="24587"/>
                                        </p:tgtEl>
                                        <p:attrNameLst>
                                          <p:attrName>ppt_w</p:attrName>
                                        </p:attrNameLst>
                                      </p:cBhvr>
                                      <p:tavLst>
                                        <p:tav tm="0">
                                          <p:val>
                                            <p:fltVal val="0"/>
                                          </p:val>
                                        </p:tav>
                                        <p:tav tm="100000">
                                          <p:val>
                                            <p:strVal val="#ppt_w"/>
                                          </p:val>
                                        </p:tav>
                                      </p:tavLst>
                                    </p:anim>
                                    <p:anim calcmode="lin" valueType="num">
                                      <p:cBhvr>
                                        <p:cTn id="14" dur="500" fill="hold"/>
                                        <p:tgtEl>
                                          <p:spTgt spid="24587"/>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4581"/>
                                        </p:tgtEl>
                                        <p:attrNameLst>
                                          <p:attrName>style.visibility</p:attrName>
                                        </p:attrNameLst>
                                      </p:cBhvr>
                                      <p:to>
                                        <p:strVal val="visible"/>
                                      </p:to>
                                    </p:set>
                                    <p:anim calcmode="lin" valueType="num">
                                      <p:cBhvr>
                                        <p:cTn id="19" dur="500" fill="hold"/>
                                        <p:tgtEl>
                                          <p:spTgt spid="24581"/>
                                        </p:tgtEl>
                                        <p:attrNameLst>
                                          <p:attrName>ppt_w</p:attrName>
                                        </p:attrNameLst>
                                      </p:cBhvr>
                                      <p:tavLst>
                                        <p:tav tm="0">
                                          <p:val>
                                            <p:fltVal val="0"/>
                                          </p:val>
                                        </p:tav>
                                        <p:tav tm="100000">
                                          <p:val>
                                            <p:strVal val="#ppt_w"/>
                                          </p:val>
                                        </p:tav>
                                      </p:tavLst>
                                    </p:anim>
                                    <p:anim calcmode="lin" valueType="num">
                                      <p:cBhvr>
                                        <p:cTn id="20" dur="500" fill="hold"/>
                                        <p:tgtEl>
                                          <p:spTgt spid="24581"/>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4582"/>
                                        </p:tgtEl>
                                        <p:attrNameLst>
                                          <p:attrName>style.visibility</p:attrName>
                                        </p:attrNameLst>
                                      </p:cBhvr>
                                      <p:to>
                                        <p:strVal val="visible"/>
                                      </p:to>
                                    </p:set>
                                    <p:anim calcmode="lin" valueType="num">
                                      <p:cBhvr>
                                        <p:cTn id="25" dur="500" fill="hold"/>
                                        <p:tgtEl>
                                          <p:spTgt spid="24582"/>
                                        </p:tgtEl>
                                        <p:attrNameLst>
                                          <p:attrName>ppt_w</p:attrName>
                                        </p:attrNameLst>
                                      </p:cBhvr>
                                      <p:tavLst>
                                        <p:tav tm="0">
                                          <p:val>
                                            <p:fltVal val="0"/>
                                          </p:val>
                                        </p:tav>
                                        <p:tav tm="100000">
                                          <p:val>
                                            <p:strVal val="#ppt_w"/>
                                          </p:val>
                                        </p:tav>
                                      </p:tavLst>
                                    </p:anim>
                                    <p:anim calcmode="lin" valueType="num">
                                      <p:cBhvr>
                                        <p:cTn id="26" dur="500" fill="hold"/>
                                        <p:tgtEl>
                                          <p:spTgt spid="24582"/>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4588"/>
                                        </p:tgtEl>
                                        <p:attrNameLst>
                                          <p:attrName>style.visibility</p:attrName>
                                        </p:attrNameLst>
                                      </p:cBhvr>
                                      <p:to>
                                        <p:strVal val="visible"/>
                                      </p:to>
                                    </p:set>
                                    <p:anim calcmode="lin" valueType="num">
                                      <p:cBhvr>
                                        <p:cTn id="31" dur="500" fill="hold"/>
                                        <p:tgtEl>
                                          <p:spTgt spid="24588"/>
                                        </p:tgtEl>
                                        <p:attrNameLst>
                                          <p:attrName>ppt_w</p:attrName>
                                        </p:attrNameLst>
                                      </p:cBhvr>
                                      <p:tavLst>
                                        <p:tav tm="0">
                                          <p:val>
                                            <p:fltVal val="0"/>
                                          </p:val>
                                        </p:tav>
                                        <p:tav tm="100000">
                                          <p:val>
                                            <p:strVal val="#ppt_w"/>
                                          </p:val>
                                        </p:tav>
                                      </p:tavLst>
                                    </p:anim>
                                    <p:anim calcmode="lin" valueType="num">
                                      <p:cBhvr>
                                        <p:cTn id="32" dur="500" fill="hold"/>
                                        <p:tgtEl>
                                          <p:spTgt spid="24588"/>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4583"/>
                                        </p:tgtEl>
                                        <p:attrNameLst>
                                          <p:attrName>style.visibility</p:attrName>
                                        </p:attrNameLst>
                                      </p:cBhvr>
                                      <p:to>
                                        <p:strVal val="visible"/>
                                      </p:to>
                                    </p:set>
                                    <p:anim calcmode="lin" valueType="num">
                                      <p:cBhvr>
                                        <p:cTn id="37" dur="500" fill="hold"/>
                                        <p:tgtEl>
                                          <p:spTgt spid="24583"/>
                                        </p:tgtEl>
                                        <p:attrNameLst>
                                          <p:attrName>ppt_w</p:attrName>
                                        </p:attrNameLst>
                                      </p:cBhvr>
                                      <p:tavLst>
                                        <p:tav tm="0">
                                          <p:val>
                                            <p:fltVal val="0"/>
                                          </p:val>
                                        </p:tav>
                                        <p:tav tm="100000">
                                          <p:val>
                                            <p:strVal val="#ppt_w"/>
                                          </p:val>
                                        </p:tav>
                                      </p:tavLst>
                                    </p:anim>
                                    <p:anim calcmode="lin" valueType="num">
                                      <p:cBhvr>
                                        <p:cTn id="38" dur="500" fill="hold"/>
                                        <p:tgtEl>
                                          <p:spTgt spid="24583"/>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24589"/>
                                        </p:tgtEl>
                                        <p:attrNameLst>
                                          <p:attrName>style.visibility</p:attrName>
                                        </p:attrNameLst>
                                      </p:cBhvr>
                                      <p:to>
                                        <p:strVal val="visible"/>
                                      </p:to>
                                    </p:set>
                                    <p:anim calcmode="lin" valueType="num">
                                      <p:cBhvr>
                                        <p:cTn id="43" dur="500" fill="hold"/>
                                        <p:tgtEl>
                                          <p:spTgt spid="24589"/>
                                        </p:tgtEl>
                                        <p:attrNameLst>
                                          <p:attrName>ppt_w</p:attrName>
                                        </p:attrNameLst>
                                      </p:cBhvr>
                                      <p:tavLst>
                                        <p:tav tm="0">
                                          <p:val>
                                            <p:fltVal val="0"/>
                                          </p:val>
                                        </p:tav>
                                        <p:tav tm="100000">
                                          <p:val>
                                            <p:strVal val="#ppt_w"/>
                                          </p:val>
                                        </p:tav>
                                      </p:tavLst>
                                    </p:anim>
                                    <p:anim calcmode="lin" valueType="num">
                                      <p:cBhvr>
                                        <p:cTn id="44" dur="500" fill="hold"/>
                                        <p:tgtEl>
                                          <p:spTgt spid="24589"/>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24585"/>
                                        </p:tgtEl>
                                        <p:attrNameLst>
                                          <p:attrName>style.visibility</p:attrName>
                                        </p:attrNameLst>
                                      </p:cBhvr>
                                      <p:to>
                                        <p:strVal val="visible"/>
                                      </p:to>
                                    </p:set>
                                    <p:anim calcmode="lin" valueType="num">
                                      <p:cBhvr>
                                        <p:cTn id="49" dur="500" fill="hold"/>
                                        <p:tgtEl>
                                          <p:spTgt spid="24585"/>
                                        </p:tgtEl>
                                        <p:attrNameLst>
                                          <p:attrName>ppt_w</p:attrName>
                                        </p:attrNameLst>
                                      </p:cBhvr>
                                      <p:tavLst>
                                        <p:tav tm="0">
                                          <p:val>
                                            <p:fltVal val="0"/>
                                          </p:val>
                                        </p:tav>
                                        <p:tav tm="100000">
                                          <p:val>
                                            <p:strVal val="#ppt_w"/>
                                          </p:val>
                                        </p:tav>
                                      </p:tavLst>
                                    </p:anim>
                                    <p:anim calcmode="lin" valueType="num">
                                      <p:cBhvr>
                                        <p:cTn id="50" dur="500" fill="hold"/>
                                        <p:tgtEl>
                                          <p:spTgt spid="24585"/>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24586"/>
                                        </p:tgtEl>
                                        <p:attrNameLst>
                                          <p:attrName>style.visibility</p:attrName>
                                        </p:attrNameLst>
                                      </p:cBhvr>
                                      <p:to>
                                        <p:strVal val="visible"/>
                                      </p:to>
                                    </p:set>
                                    <p:anim calcmode="lin" valueType="num">
                                      <p:cBhvr>
                                        <p:cTn id="55" dur="500" fill="hold"/>
                                        <p:tgtEl>
                                          <p:spTgt spid="24586"/>
                                        </p:tgtEl>
                                        <p:attrNameLst>
                                          <p:attrName>ppt_w</p:attrName>
                                        </p:attrNameLst>
                                      </p:cBhvr>
                                      <p:tavLst>
                                        <p:tav tm="0">
                                          <p:val>
                                            <p:fltVal val="0"/>
                                          </p:val>
                                        </p:tav>
                                        <p:tav tm="100000">
                                          <p:val>
                                            <p:strVal val="#ppt_w"/>
                                          </p:val>
                                        </p:tav>
                                      </p:tavLst>
                                    </p:anim>
                                    <p:anim calcmode="lin" valueType="num">
                                      <p:cBhvr>
                                        <p:cTn id="56" dur="500" fill="hold"/>
                                        <p:tgtEl>
                                          <p:spTgt spid="24586"/>
                                        </p:tgtEl>
                                        <p:attrNameLst>
                                          <p:attrName>ppt_h</p:attrName>
                                        </p:attrNameLst>
                                      </p:cBhvr>
                                      <p:tavLst>
                                        <p:tav tm="0">
                                          <p:val>
                                            <p:fltVal val="0"/>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24590"/>
                                        </p:tgtEl>
                                        <p:attrNameLst>
                                          <p:attrName>style.visibility</p:attrName>
                                        </p:attrNameLst>
                                      </p:cBhvr>
                                      <p:to>
                                        <p:strVal val="visible"/>
                                      </p:to>
                                    </p:set>
                                    <p:anim calcmode="lin" valueType="num">
                                      <p:cBhvr>
                                        <p:cTn id="61" dur="500" fill="hold"/>
                                        <p:tgtEl>
                                          <p:spTgt spid="24590"/>
                                        </p:tgtEl>
                                        <p:attrNameLst>
                                          <p:attrName>ppt_w</p:attrName>
                                        </p:attrNameLst>
                                      </p:cBhvr>
                                      <p:tavLst>
                                        <p:tav tm="0">
                                          <p:val>
                                            <p:fltVal val="0"/>
                                          </p:val>
                                        </p:tav>
                                        <p:tav tm="100000">
                                          <p:val>
                                            <p:strVal val="#ppt_w"/>
                                          </p:val>
                                        </p:tav>
                                      </p:tavLst>
                                    </p:anim>
                                    <p:anim calcmode="lin" valueType="num">
                                      <p:cBhvr>
                                        <p:cTn id="62" dur="500" fill="hold"/>
                                        <p:tgtEl>
                                          <p:spTgt spid="24590"/>
                                        </p:tgtEl>
                                        <p:attrNameLst>
                                          <p:attrName>ppt_h</p:attrName>
                                        </p:attrNameLst>
                                      </p:cBhvr>
                                      <p:tavLst>
                                        <p:tav tm="0">
                                          <p:val>
                                            <p:fltVal val="0"/>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3" presetClass="entr" presetSubtype="16" fill="hold" grpId="0" nodeType="clickEffect">
                                  <p:stCondLst>
                                    <p:cond delay="0"/>
                                  </p:stCondLst>
                                  <p:childTnLst>
                                    <p:set>
                                      <p:cBhvr>
                                        <p:cTn id="66" dur="1" fill="hold">
                                          <p:stCondLst>
                                            <p:cond delay="0"/>
                                          </p:stCondLst>
                                        </p:cTn>
                                        <p:tgtEl>
                                          <p:spTgt spid="24591"/>
                                        </p:tgtEl>
                                        <p:attrNameLst>
                                          <p:attrName>style.visibility</p:attrName>
                                        </p:attrNameLst>
                                      </p:cBhvr>
                                      <p:to>
                                        <p:strVal val="visible"/>
                                      </p:to>
                                    </p:set>
                                    <p:anim calcmode="lin" valueType="num">
                                      <p:cBhvr>
                                        <p:cTn id="67" dur="500" fill="hold"/>
                                        <p:tgtEl>
                                          <p:spTgt spid="24591"/>
                                        </p:tgtEl>
                                        <p:attrNameLst>
                                          <p:attrName>ppt_w</p:attrName>
                                        </p:attrNameLst>
                                      </p:cBhvr>
                                      <p:tavLst>
                                        <p:tav tm="0">
                                          <p:val>
                                            <p:fltVal val="0"/>
                                          </p:val>
                                        </p:tav>
                                        <p:tav tm="100000">
                                          <p:val>
                                            <p:strVal val="#ppt_w"/>
                                          </p:val>
                                        </p:tav>
                                      </p:tavLst>
                                    </p:anim>
                                    <p:anim calcmode="lin" valueType="num">
                                      <p:cBhvr>
                                        <p:cTn id="68" dur="500" fill="hold"/>
                                        <p:tgtEl>
                                          <p:spTgt spid="2459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utoUpdateAnimBg="0"/>
      <p:bldP spid="24581" grpId="0" autoUpdateAnimBg="0"/>
      <p:bldP spid="24582" grpId="0" animBg="1"/>
      <p:bldP spid="24583" grpId="0" autoUpdateAnimBg="0"/>
      <p:bldP spid="24585" grpId="0" animBg="1"/>
      <p:bldP spid="24586" grpId="0" autoUpdateAnimBg="0"/>
      <p:bldP spid="24587" grpId="0" animBg="1"/>
      <p:bldP spid="24588" grpId="0" animBg="1"/>
      <p:bldP spid="24589" grpId="0" animBg="1"/>
      <p:bldP spid="24590" grpId="0" animBg="1"/>
      <p:bldP spid="24591"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CCECFF"/>
            </a:gs>
            <a:gs pos="100000">
              <a:schemeClr val="bg1"/>
            </a:gs>
          </a:gsLst>
          <a:lin ang="18900000" scaled="1"/>
        </a:gradFill>
        <a:effectLst/>
      </p:bgPr>
    </p:bg>
    <p:spTree>
      <p:nvGrpSpPr>
        <p:cNvPr id="1" name=""/>
        <p:cNvGrpSpPr/>
        <p:nvPr/>
      </p:nvGrpSpPr>
      <p:grpSpPr>
        <a:xfrm>
          <a:off x="0" y="0"/>
          <a:ext cx="0" cy="0"/>
          <a:chOff x="0" y="0"/>
          <a:chExt cx="0" cy="0"/>
        </a:xfrm>
      </p:grpSpPr>
      <p:sp>
        <p:nvSpPr>
          <p:cNvPr id="54274" name="WordArt 2"/>
          <p:cNvSpPr>
            <a:spLocks noChangeArrowheads="1" noChangeShapeType="1" noTextEdit="1"/>
          </p:cNvSpPr>
          <p:nvPr/>
        </p:nvSpPr>
        <p:spPr bwMode="auto">
          <a:xfrm>
            <a:off x="228600" y="228600"/>
            <a:ext cx="8686800" cy="914400"/>
          </a:xfrm>
          <a:prstGeom prst="rect">
            <a:avLst/>
          </a:prstGeom>
        </p:spPr>
        <p:txBody>
          <a:bodyPr wrap="none" fromWordArt="1">
            <a:prstTxWarp prst="textPlain">
              <a:avLst>
                <a:gd name="adj" fmla="val 50000"/>
              </a:avLst>
            </a:prstTxWarp>
          </a:bodyPr>
          <a:lstStyle/>
          <a:p>
            <a:pPr algn="ctr"/>
            <a:r>
              <a:rPr lang="en-US" sz="3600" kern="10">
                <a:ln w="9525">
                  <a:solidFill>
                    <a:schemeClr val="hlink"/>
                  </a:solidFill>
                  <a:round/>
                  <a:headEnd/>
                  <a:tailEnd/>
                </a:ln>
                <a:solidFill>
                  <a:srgbClr val="000080"/>
                </a:solidFill>
                <a:latin typeface="Britannic Bold"/>
                <a:ea typeface="Britannic Bold"/>
                <a:cs typeface="Britannic Bold"/>
              </a:rPr>
              <a:t>From Caterpillar to Butterfly</a:t>
            </a:r>
          </a:p>
        </p:txBody>
      </p:sp>
      <p:pic>
        <p:nvPicPr>
          <p:cNvPr id="54275" name="Picture 14" descr="caterpillar1"/>
          <p:cNvPicPr>
            <a:picLocks noChangeAspect="1" noChangeArrowheads="1"/>
          </p:cNvPicPr>
          <p:nvPr/>
        </p:nvPicPr>
        <p:blipFill>
          <a:blip r:embed="rId3">
            <a:extLst>
              <a:ext uri="{28A0092B-C50C-407E-A947-70E740481C1C}">
                <a14:useLocalDpi xmlns:a14="http://schemas.microsoft.com/office/drawing/2010/main" val="0"/>
              </a:ext>
            </a:extLst>
          </a:blip>
          <a:srcRect l="9375" r="18750"/>
          <a:stretch>
            <a:fillRect/>
          </a:stretch>
        </p:blipFill>
        <p:spPr bwMode="auto">
          <a:xfrm>
            <a:off x="838200" y="1600200"/>
            <a:ext cx="17526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276" name="Picture 15" descr="caterpillar2"/>
          <p:cNvPicPr>
            <a:picLocks noChangeAspect="1" noChangeArrowheads="1"/>
          </p:cNvPicPr>
          <p:nvPr/>
        </p:nvPicPr>
        <p:blipFill>
          <a:blip r:embed="rId4">
            <a:extLst>
              <a:ext uri="{28A0092B-C50C-407E-A947-70E740481C1C}">
                <a14:useLocalDpi xmlns:a14="http://schemas.microsoft.com/office/drawing/2010/main" val="0"/>
              </a:ext>
            </a:extLst>
          </a:blip>
          <a:srcRect l="9375" r="15625"/>
          <a:stretch>
            <a:fillRect/>
          </a:stretch>
        </p:blipFill>
        <p:spPr bwMode="auto">
          <a:xfrm>
            <a:off x="2743200" y="1600200"/>
            <a:ext cx="18288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277" name="Picture 16" descr="caterpillar3"/>
          <p:cNvPicPr>
            <a:picLocks noChangeAspect="1" noChangeArrowheads="1"/>
          </p:cNvPicPr>
          <p:nvPr/>
        </p:nvPicPr>
        <p:blipFill>
          <a:blip r:embed="rId5">
            <a:extLst>
              <a:ext uri="{28A0092B-C50C-407E-A947-70E740481C1C}">
                <a14:useLocalDpi xmlns:a14="http://schemas.microsoft.com/office/drawing/2010/main" val="0"/>
              </a:ext>
            </a:extLst>
          </a:blip>
          <a:srcRect r="16364" b="11111"/>
          <a:stretch>
            <a:fillRect/>
          </a:stretch>
        </p:blipFill>
        <p:spPr bwMode="auto">
          <a:xfrm>
            <a:off x="4724400" y="1600200"/>
            <a:ext cx="17526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278" name="Picture 17" descr="chrysalis"/>
          <p:cNvPicPr>
            <a:picLocks noChangeAspect="1" noChangeArrowheads="1"/>
          </p:cNvPicPr>
          <p:nvPr/>
        </p:nvPicPr>
        <p:blipFill>
          <a:blip r:embed="rId6">
            <a:extLst>
              <a:ext uri="{28A0092B-C50C-407E-A947-70E740481C1C}">
                <a14:useLocalDpi xmlns:a14="http://schemas.microsoft.com/office/drawing/2010/main" val="0"/>
              </a:ext>
            </a:extLst>
          </a:blip>
          <a:srcRect l="15625" r="15625"/>
          <a:stretch>
            <a:fillRect/>
          </a:stretch>
        </p:blipFill>
        <p:spPr bwMode="auto">
          <a:xfrm>
            <a:off x="6629400" y="1600200"/>
            <a:ext cx="16764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279" name="Picture 18" descr="emerging butterfl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4419600"/>
            <a:ext cx="2222500" cy="166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280" name="Picture 19" descr="emergingbutterflyf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4419600"/>
            <a:ext cx="2222500" cy="166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281" name="Picture 20" descr="monarchbutterfl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9800" y="4419600"/>
            <a:ext cx="2222500" cy="166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21" name="WordArt 21"/>
          <p:cNvSpPr>
            <a:spLocks noChangeArrowheads="1" noChangeShapeType="1" noTextEdit="1"/>
          </p:cNvSpPr>
          <p:nvPr/>
        </p:nvSpPr>
        <p:spPr bwMode="auto">
          <a:xfrm>
            <a:off x="1295400" y="3505200"/>
            <a:ext cx="914400"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tx2"/>
                </a:solidFill>
                <a:latin typeface="Comic Sans MS"/>
                <a:ea typeface="Comic Sans MS"/>
                <a:cs typeface="Comic Sans MS"/>
              </a:rPr>
              <a:t>Larva</a:t>
            </a:r>
          </a:p>
        </p:txBody>
      </p:sp>
      <p:sp>
        <p:nvSpPr>
          <p:cNvPr id="25622" name="WordArt 22"/>
          <p:cNvSpPr>
            <a:spLocks noChangeArrowheads="1" noChangeShapeType="1" noTextEdit="1"/>
          </p:cNvSpPr>
          <p:nvPr/>
        </p:nvSpPr>
        <p:spPr bwMode="auto">
          <a:xfrm>
            <a:off x="4191000" y="3581400"/>
            <a:ext cx="914400"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tx2"/>
                </a:solidFill>
                <a:latin typeface="Comic Sans MS"/>
                <a:ea typeface="Comic Sans MS"/>
                <a:cs typeface="Comic Sans MS"/>
              </a:rPr>
              <a:t>Pupa</a:t>
            </a:r>
          </a:p>
        </p:txBody>
      </p:sp>
      <p:sp>
        <p:nvSpPr>
          <p:cNvPr id="25623" name="WordArt 23"/>
          <p:cNvSpPr>
            <a:spLocks noChangeArrowheads="1" noChangeShapeType="1" noTextEdit="1"/>
          </p:cNvSpPr>
          <p:nvPr/>
        </p:nvSpPr>
        <p:spPr bwMode="auto">
          <a:xfrm>
            <a:off x="6781800" y="3581400"/>
            <a:ext cx="1371600"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tx2"/>
                </a:solidFill>
                <a:latin typeface="Comic Sans MS"/>
                <a:ea typeface="Comic Sans MS"/>
                <a:cs typeface="Comic Sans MS"/>
              </a:rPr>
              <a:t>Chrysalis</a:t>
            </a:r>
          </a:p>
        </p:txBody>
      </p:sp>
      <p:sp>
        <p:nvSpPr>
          <p:cNvPr id="25624" name="WordArt 24"/>
          <p:cNvSpPr>
            <a:spLocks noChangeArrowheads="1" noChangeShapeType="1" noTextEdit="1"/>
          </p:cNvSpPr>
          <p:nvPr/>
        </p:nvSpPr>
        <p:spPr bwMode="auto">
          <a:xfrm>
            <a:off x="1447800" y="6248400"/>
            <a:ext cx="2743200"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tx2"/>
                </a:solidFill>
                <a:latin typeface="Comic Sans MS"/>
                <a:ea typeface="Comic Sans MS"/>
                <a:cs typeface="Comic Sans MS"/>
              </a:rPr>
              <a:t>Emerging butterfly</a:t>
            </a:r>
          </a:p>
        </p:txBody>
      </p:sp>
      <p:sp>
        <p:nvSpPr>
          <p:cNvPr id="25625" name="WordArt 25"/>
          <p:cNvSpPr>
            <a:spLocks noChangeArrowheads="1" noChangeShapeType="1" noTextEdit="1"/>
          </p:cNvSpPr>
          <p:nvPr/>
        </p:nvSpPr>
        <p:spPr bwMode="auto">
          <a:xfrm>
            <a:off x="6096000" y="6248400"/>
            <a:ext cx="2286000"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tx2"/>
                </a:solidFill>
                <a:latin typeface="Comic Sans MS"/>
                <a:ea typeface="Comic Sans MS"/>
                <a:cs typeface="Comic Sans MS"/>
              </a:rPr>
              <a:t>Monarch butterfly</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5621"/>
                                        </p:tgtEl>
                                        <p:attrNameLst>
                                          <p:attrName>style.visibility</p:attrName>
                                        </p:attrNameLst>
                                      </p:cBhvr>
                                      <p:to>
                                        <p:strVal val="visible"/>
                                      </p:to>
                                    </p:set>
                                    <p:anim calcmode="lin" valueType="num">
                                      <p:cBhvr>
                                        <p:cTn id="7" dur="500" fill="hold"/>
                                        <p:tgtEl>
                                          <p:spTgt spid="25621"/>
                                        </p:tgtEl>
                                        <p:attrNameLst>
                                          <p:attrName>ppt_w</p:attrName>
                                        </p:attrNameLst>
                                      </p:cBhvr>
                                      <p:tavLst>
                                        <p:tav tm="0">
                                          <p:val>
                                            <p:fltVal val="0"/>
                                          </p:val>
                                        </p:tav>
                                        <p:tav tm="100000">
                                          <p:val>
                                            <p:strVal val="#ppt_w"/>
                                          </p:val>
                                        </p:tav>
                                      </p:tavLst>
                                    </p:anim>
                                    <p:anim calcmode="lin" valueType="num">
                                      <p:cBhvr>
                                        <p:cTn id="8" dur="500" fill="hold"/>
                                        <p:tgtEl>
                                          <p:spTgt spid="2562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5622"/>
                                        </p:tgtEl>
                                        <p:attrNameLst>
                                          <p:attrName>style.visibility</p:attrName>
                                        </p:attrNameLst>
                                      </p:cBhvr>
                                      <p:to>
                                        <p:strVal val="visible"/>
                                      </p:to>
                                    </p:set>
                                    <p:anim calcmode="lin" valueType="num">
                                      <p:cBhvr>
                                        <p:cTn id="13" dur="500" fill="hold"/>
                                        <p:tgtEl>
                                          <p:spTgt spid="25622"/>
                                        </p:tgtEl>
                                        <p:attrNameLst>
                                          <p:attrName>ppt_w</p:attrName>
                                        </p:attrNameLst>
                                      </p:cBhvr>
                                      <p:tavLst>
                                        <p:tav tm="0">
                                          <p:val>
                                            <p:fltVal val="0"/>
                                          </p:val>
                                        </p:tav>
                                        <p:tav tm="100000">
                                          <p:val>
                                            <p:strVal val="#ppt_w"/>
                                          </p:val>
                                        </p:tav>
                                      </p:tavLst>
                                    </p:anim>
                                    <p:anim calcmode="lin" valueType="num">
                                      <p:cBhvr>
                                        <p:cTn id="14" dur="500" fill="hold"/>
                                        <p:tgtEl>
                                          <p:spTgt spid="25622"/>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5623"/>
                                        </p:tgtEl>
                                        <p:attrNameLst>
                                          <p:attrName>style.visibility</p:attrName>
                                        </p:attrNameLst>
                                      </p:cBhvr>
                                      <p:to>
                                        <p:strVal val="visible"/>
                                      </p:to>
                                    </p:set>
                                    <p:anim calcmode="lin" valueType="num">
                                      <p:cBhvr>
                                        <p:cTn id="19" dur="500" fill="hold"/>
                                        <p:tgtEl>
                                          <p:spTgt spid="25623"/>
                                        </p:tgtEl>
                                        <p:attrNameLst>
                                          <p:attrName>ppt_w</p:attrName>
                                        </p:attrNameLst>
                                      </p:cBhvr>
                                      <p:tavLst>
                                        <p:tav tm="0">
                                          <p:val>
                                            <p:fltVal val="0"/>
                                          </p:val>
                                        </p:tav>
                                        <p:tav tm="100000">
                                          <p:val>
                                            <p:strVal val="#ppt_w"/>
                                          </p:val>
                                        </p:tav>
                                      </p:tavLst>
                                    </p:anim>
                                    <p:anim calcmode="lin" valueType="num">
                                      <p:cBhvr>
                                        <p:cTn id="20" dur="500" fill="hold"/>
                                        <p:tgtEl>
                                          <p:spTgt spid="25623"/>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5624"/>
                                        </p:tgtEl>
                                        <p:attrNameLst>
                                          <p:attrName>style.visibility</p:attrName>
                                        </p:attrNameLst>
                                      </p:cBhvr>
                                      <p:to>
                                        <p:strVal val="visible"/>
                                      </p:to>
                                    </p:set>
                                    <p:anim calcmode="lin" valueType="num">
                                      <p:cBhvr>
                                        <p:cTn id="25" dur="500" fill="hold"/>
                                        <p:tgtEl>
                                          <p:spTgt spid="25624"/>
                                        </p:tgtEl>
                                        <p:attrNameLst>
                                          <p:attrName>ppt_w</p:attrName>
                                        </p:attrNameLst>
                                      </p:cBhvr>
                                      <p:tavLst>
                                        <p:tav tm="0">
                                          <p:val>
                                            <p:fltVal val="0"/>
                                          </p:val>
                                        </p:tav>
                                        <p:tav tm="100000">
                                          <p:val>
                                            <p:strVal val="#ppt_w"/>
                                          </p:val>
                                        </p:tav>
                                      </p:tavLst>
                                    </p:anim>
                                    <p:anim calcmode="lin" valueType="num">
                                      <p:cBhvr>
                                        <p:cTn id="26" dur="500" fill="hold"/>
                                        <p:tgtEl>
                                          <p:spTgt spid="25624"/>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5625"/>
                                        </p:tgtEl>
                                        <p:attrNameLst>
                                          <p:attrName>style.visibility</p:attrName>
                                        </p:attrNameLst>
                                      </p:cBhvr>
                                      <p:to>
                                        <p:strVal val="visible"/>
                                      </p:to>
                                    </p:set>
                                    <p:anim calcmode="lin" valueType="num">
                                      <p:cBhvr>
                                        <p:cTn id="31" dur="500" fill="hold"/>
                                        <p:tgtEl>
                                          <p:spTgt spid="25625"/>
                                        </p:tgtEl>
                                        <p:attrNameLst>
                                          <p:attrName>ppt_w</p:attrName>
                                        </p:attrNameLst>
                                      </p:cBhvr>
                                      <p:tavLst>
                                        <p:tav tm="0">
                                          <p:val>
                                            <p:fltVal val="0"/>
                                          </p:val>
                                        </p:tav>
                                        <p:tav tm="100000">
                                          <p:val>
                                            <p:strVal val="#ppt_w"/>
                                          </p:val>
                                        </p:tav>
                                      </p:tavLst>
                                    </p:anim>
                                    <p:anim calcmode="lin" valueType="num">
                                      <p:cBhvr>
                                        <p:cTn id="32" dur="500" fill="hold"/>
                                        <p:tgtEl>
                                          <p:spTgt spid="256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21" grpId="0" animBg="1"/>
      <p:bldP spid="25622" grpId="0" animBg="1"/>
      <p:bldP spid="25623" grpId="0" animBg="1"/>
      <p:bldP spid="25624" grpId="0" animBg="1"/>
      <p:bldP spid="256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CCFFCC"/>
            </a:gs>
            <a:gs pos="100000">
              <a:schemeClr val="bg1"/>
            </a:gs>
          </a:gsLst>
          <a:lin ang="18900000" scaled="1"/>
        </a:gradFill>
        <a:effectLst/>
      </p:bgPr>
    </p:bg>
    <p:spTree>
      <p:nvGrpSpPr>
        <p:cNvPr id="1" name=""/>
        <p:cNvGrpSpPr/>
        <p:nvPr/>
      </p:nvGrpSpPr>
      <p:grpSpPr>
        <a:xfrm>
          <a:off x="0" y="0"/>
          <a:ext cx="0" cy="0"/>
          <a:chOff x="0" y="0"/>
          <a:chExt cx="0" cy="0"/>
        </a:xfrm>
      </p:grpSpPr>
      <p:sp>
        <p:nvSpPr>
          <p:cNvPr id="56322" name="WordArt 2"/>
          <p:cNvSpPr>
            <a:spLocks noChangeArrowheads="1" noChangeShapeType="1" noTextEdit="1"/>
          </p:cNvSpPr>
          <p:nvPr/>
        </p:nvSpPr>
        <p:spPr bwMode="auto">
          <a:xfrm>
            <a:off x="457200" y="228600"/>
            <a:ext cx="8229600" cy="838200"/>
          </a:xfrm>
          <a:prstGeom prst="rect">
            <a:avLst/>
          </a:prstGeom>
        </p:spPr>
        <p:txBody>
          <a:bodyPr wrap="none" fromWordArt="1">
            <a:prstTxWarp prst="textPlain">
              <a:avLst>
                <a:gd name="adj" fmla="val 50000"/>
              </a:avLst>
            </a:prstTxWarp>
          </a:bodyPr>
          <a:lstStyle/>
          <a:p>
            <a:pPr algn="ctr"/>
            <a:r>
              <a:rPr lang="en-US" sz="3600" kern="10">
                <a:ln w="9525">
                  <a:solidFill>
                    <a:schemeClr val="hlink"/>
                  </a:solidFill>
                  <a:round/>
                  <a:headEnd/>
                  <a:tailEnd/>
                </a:ln>
                <a:solidFill>
                  <a:srgbClr val="000080"/>
                </a:solidFill>
                <a:latin typeface="Britannic Bold"/>
                <a:ea typeface="Britannic Bold"/>
                <a:cs typeface="Britannic Bold"/>
              </a:rPr>
              <a:t>Incomplete Metamorphosis</a:t>
            </a:r>
          </a:p>
        </p:txBody>
      </p:sp>
      <p:sp>
        <p:nvSpPr>
          <p:cNvPr id="26627" name="Text Box 3"/>
          <p:cNvSpPr txBox="1">
            <a:spLocks noChangeArrowheads="1"/>
          </p:cNvSpPr>
          <p:nvPr/>
        </p:nvSpPr>
        <p:spPr bwMode="auto">
          <a:xfrm>
            <a:off x="152400" y="1295400"/>
            <a:ext cx="89916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 Incomplete metamorphosis happens in grasshoppers, termites, and dragonflies.</a:t>
            </a:r>
          </a:p>
        </p:txBody>
      </p:sp>
      <p:sp>
        <p:nvSpPr>
          <p:cNvPr id="26628" name="Text Box 4"/>
          <p:cNvSpPr txBox="1">
            <a:spLocks noChangeArrowheads="1"/>
          </p:cNvSpPr>
          <p:nvPr/>
        </p:nvSpPr>
        <p:spPr bwMode="auto">
          <a:xfrm>
            <a:off x="152400" y="2514600"/>
            <a:ext cx="899160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a:cs typeface="+mn-cs"/>
              </a:rPr>
              <a:t>*  In </a:t>
            </a:r>
            <a:r>
              <a:rPr lang="en-US" sz="2800">
                <a:solidFill>
                  <a:schemeClr val="accent1"/>
                </a:solidFill>
                <a:cs typeface="+mn-cs"/>
              </a:rPr>
              <a:t>incomplete metamorphosis</a:t>
            </a:r>
            <a:r>
              <a:rPr lang="en-US" sz="2800">
                <a:cs typeface="+mn-cs"/>
              </a:rPr>
              <a:t>, young animals that look like the ___________ hatch from eggs.</a:t>
            </a:r>
          </a:p>
        </p:txBody>
      </p:sp>
      <p:sp>
        <p:nvSpPr>
          <p:cNvPr id="26630" name="Text Box 6"/>
          <p:cNvSpPr txBox="1">
            <a:spLocks noChangeArrowheads="1"/>
          </p:cNvSpPr>
          <p:nvPr/>
        </p:nvSpPr>
        <p:spPr bwMode="auto">
          <a:xfrm>
            <a:off x="152400" y="3505200"/>
            <a:ext cx="899160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a:cs typeface="+mn-cs"/>
              </a:rPr>
              <a:t>*  As the young animals grow, they keep _________, shedding their exoskeletons, and getting larger.</a:t>
            </a:r>
          </a:p>
        </p:txBody>
      </p:sp>
      <p:sp>
        <p:nvSpPr>
          <p:cNvPr id="26634" name="WordArt 10"/>
          <p:cNvSpPr>
            <a:spLocks noChangeArrowheads="1" noChangeShapeType="1" noTextEdit="1"/>
          </p:cNvSpPr>
          <p:nvPr/>
        </p:nvSpPr>
        <p:spPr bwMode="auto">
          <a:xfrm>
            <a:off x="2819400" y="2971800"/>
            <a:ext cx="1524000" cy="304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333399"/>
                </a:solidFill>
                <a:latin typeface="Comic Sans MS"/>
                <a:ea typeface="Comic Sans MS"/>
                <a:cs typeface="Comic Sans MS"/>
              </a:rPr>
              <a:t>adult</a:t>
            </a:r>
          </a:p>
        </p:txBody>
      </p:sp>
      <p:sp>
        <p:nvSpPr>
          <p:cNvPr id="26635" name="WordArt 11"/>
          <p:cNvSpPr>
            <a:spLocks noChangeArrowheads="1" noChangeShapeType="1" noTextEdit="1"/>
          </p:cNvSpPr>
          <p:nvPr/>
        </p:nvSpPr>
        <p:spPr bwMode="auto">
          <a:xfrm>
            <a:off x="6934200" y="3581400"/>
            <a:ext cx="1981200"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333399"/>
                </a:solidFill>
                <a:latin typeface="Comic Sans MS"/>
                <a:ea typeface="Comic Sans MS"/>
                <a:cs typeface="Comic Sans MS"/>
              </a:rPr>
              <a:t>molting</a:t>
            </a:r>
          </a:p>
        </p:txBody>
      </p:sp>
      <p:pic>
        <p:nvPicPr>
          <p:cNvPr id="56328" name="Picture 15" descr="dragonf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735513"/>
            <a:ext cx="2833688" cy="2122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29" name="Picture 16" descr="grasshopper"/>
          <p:cNvPicPr>
            <a:picLocks noChangeAspect="1" noChangeArrowheads="1"/>
          </p:cNvPicPr>
          <p:nvPr/>
        </p:nvPicPr>
        <p:blipFill>
          <a:blip r:embed="rId4">
            <a:extLst>
              <a:ext uri="{28A0092B-C50C-407E-A947-70E740481C1C}">
                <a14:useLocalDpi xmlns:a14="http://schemas.microsoft.com/office/drawing/2010/main" val="0"/>
              </a:ext>
            </a:extLst>
          </a:blip>
          <a:srcRect t="1755"/>
          <a:stretch>
            <a:fillRect/>
          </a:stretch>
        </p:blipFill>
        <p:spPr bwMode="auto">
          <a:xfrm>
            <a:off x="3200400" y="4724400"/>
            <a:ext cx="28956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30" name="Picture 17" descr="termite"/>
          <p:cNvPicPr>
            <a:picLocks noChangeAspect="1" noChangeArrowheads="1"/>
          </p:cNvPicPr>
          <p:nvPr/>
        </p:nvPicPr>
        <p:blipFill>
          <a:blip r:embed="rId5">
            <a:extLst>
              <a:ext uri="{28A0092B-C50C-407E-A947-70E740481C1C}">
                <a14:useLocalDpi xmlns:a14="http://schemas.microsoft.com/office/drawing/2010/main" val="0"/>
              </a:ext>
            </a:extLst>
          </a:blip>
          <a:srcRect l="19534" t="3569" r="6601" b="7211"/>
          <a:stretch>
            <a:fillRect/>
          </a:stretch>
        </p:blipFill>
        <p:spPr bwMode="auto">
          <a:xfrm>
            <a:off x="6248400" y="4708525"/>
            <a:ext cx="2667000" cy="2149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anim calcmode="lin" valueType="num">
                                      <p:cBhvr>
                                        <p:cTn id="7" dur="500" fill="hold"/>
                                        <p:tgtEl>
                                          <p:spTgt spid="26627"/>
                                        </p:tgtEl>
                                        <p:attrNameLst>
                                          <p:attrName>ppt_w</p:attrName>
                                        </p:attrNameLst>
                                      </p:cBhvr>
                                      <p:tavLst>
                                        <p:tav tm="0">
                                          <p:val>
                                            <p:fltVal val="0"/>
                                          </p:val>
                                        </p:tav>
                                        <p:tav tm="100000">
                                          <p:val>
                                            <p:strVal val="#ppt_w"/>
                                          </p:val>
                                        </p:tav>
                                      </p:tavLst>
                                    </p:anim>
                                    <p:anim calcmode="lin" valueType="num">
                                      <p:cBhvr>
                                        <p:cTn id="8" dur="500" fill="hold"/>
                                        <p:tgtEl>
                                          <p:spTgt spid="2662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6628"/>
                                        </p:tgtEl>
                                        <p:attrNameLst>
                                          <p:attrName>style.visibility</p:attrName>
                                        </p:attrNameLst>
                                      </p:cBhvr>
                                      <p:to>
                                        <p:strVal val="visible"/>
                                      </p:to>
                                    </p:set>
                                    <p:anim calcmode="lin" valueType="num">
                                      <p:cBhvr>
                                        <p:cTn id="13" dur="500" fill="hold"/>
                                        <p:tgtEl>
                                          <p:spTgt spid="26628"/>
                                        </p:tgtEl>
                                        <p:attrNameLst>
                                          <p:attrName>ppt_w</p:attrName>
                                        </p:attrNameLst>
                                      </p:cBhvr>
                                      <p:tavLst>
                                        <p:tav tm="0">
                                          <p:val>
                                            <p:fltVal val="0"/>
                                          </p:val>
                                        </p:tav>
                                        <p:tav tm="100000">
                                          <p:val>
                                            <p:strVal val="#ppt_w"/>
                                          </p:val>
                                        </p:tav>
                                      </p:tavLst>
                                    </p:anim>
                                    <p:anim calcmode="lin" valueType="num">
                                      <p:cBhvr>
                                        <p:cTn id="14" dur="500" fill="hold"/>
                                        <p:tgtEl>
                                          <p:spTgt spid="26628"/>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6634"/>
                                        </p:tgtEl>
                                        <p:attrNameLst>
                                          <p:attrName>style.visibility</p:attrName>
                                        </p:attrNameLst>
                                      </p:cBhvr>
                                      <p:to>
                                        <p:strVal val="visible"/>
                                      </p:to>
                                    </p:set>
                                    <p:anim calcmode="lin" valueType="num">
                                      <p:cBhvr>
                                        <p:cTn id="19" dur="500" fill="hold"/>
                                        <p:tgtEl>
                                          <p:spTgt spid="26634"/>
                                        </p:tgtEl>
                                        <p:attrNameLst>
                                          <p:attrName>ppt_w</p:attrName>
                                        </p:attrNameLst>
                                      </p:cBhvr>
                                      <p:tavLst>
                                        <p:tav tm="0">
                                          <p:val>
                                            <p:fltVal val="0"/>
                                          </p:val>
                                        </p:tav>
                                        <p:tav tm="100000">
                                          <p:val>
                                            <p:strVal val="#ppt_w"/>
                                          </p:val>
                                        </p:tav>
                                      </p:tavLst>
                                    </p:anim>
                                    <p:anim calcmode="lin" valueType="num">
                                      <p:cBhvr>
                                        <p:cTn id="20" dur="500" fill="hold"/>
                                        <p:tgtEl>
                                          <p:spTgt spid="26634"/>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6630"/>
                                        </p:tgtEl>
                                        <p:attrNameLst>
                                          <p:attrName>style.visibility</p:attrName>
                                        </p:attrNameLst>
                                      </p:cBhvr>
                                      <p:to>
                                        <p:strVal val="visible"/>
                                      </p:to>
                                    </p:set>
                                    <p:anim calcmode="lin" valueType="num">
                                      <p:cBhvr>
                                        <p:cTn id="25" dur="500" fill="hold"/>
                                        <p:tgtEl>
                                          <p:spTgt spid="26630"/>
                                        </p:tgtEl>
                                        <p:attrNameLst>
                                          <p:attrName>ppt_w</p:attrName>
                                        </p:attrNameLst>
                                      </p:cBhvr>
                                      <p:tavLst>
                                        <p:tav tm="0">
                                          <p:val>
                                            <p:fltVal val="0"/>
                                          </p:val>
                                        </p:tav>
                                        <p:tav tm="100000">
                                          <p:val>
                                            <p:strVal val="#ppt_w"/>
                                          </p:val>
                                        </p:tav>
                                      </p:tavLst>
                                    </p:anim>
                                    <p:anim calcmode="lin" valueType="num">
                                      <p:cBhvr>
                                        <p:cTn id="26" dur="500" fill="hold"/>
                                        <p:tgtEl>
                                          <p:spTgt spid="26630"/>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6635"/>
                                        </p:tgtEl>
                                        <p:attrNameLst>
                                          <p:attrName>style.visibility</p:attrName>
                                        </p:attrNameLst>
                                      </p:cBhvr>
                                      <p:to>
                                        <p:strVal val="visible"/>
                                      </p:to>
                                    </p:set>
                                    <p:anim calcmode="lin" valueType="num">
                                      <p:cBhvr>
                                        <p:cTn id="31" dur="500" fill="hold"/>
                                        <p:tgtEl>
                                          <p:spTgt spid="26635"/>
                                        </p:tgtEl>
                                        <p:attrNameLst>
                                          <p:attrName>ppt_w</p:attrName>
                                        </p:attrNameLst>
                                      </p:cBhvr>
                                      <p:tavLst>
                                        <p:tav tm="0">
                                          <p:val>
                                            <p:fltVal val="0"/>
                                          </p:val>
                                        </p:tav>
                                        <p:tav tm="100000">
                                          <p:val>
                                            <p:strVal val="#ppt_w"/>
                                          </p:val>
                                        </p:tav>
                                      </p:tavLst>
                                    </p:anim>
                                    <p:anim calcmode="lin" valueType="num">
                                      <p:cBhvr>
                                        <p:cTn id="32" dur="500" fill="hold"/>
                                        <p:tgtEl>
                                          <p:spTgt spid="266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utoUpdateAnimBg="0"/>
      <p:bldP spid="26628" grpId="0" autoUpdateAnimBg="0"/>
      <p:bldP spid="26630" grpId="0" autoUpdateAnimBg="0"/>
      <p:bldP spid="26634" grpId="0" animBg="1"/>
      <p:bldP spid="266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ECFF"/>
            </a:gs>
            <a:gs pos="50000">
              <a:srgbClr val="DDDDDD"/>
            </a:gs>
            <a:gs pos="100000">
              <a:srgbClr val="CCECFF"/>
            </a:gs>
          </a:gsLst>
          <a:lin ang="2700000" scaled="1"/>
        </a:gradFill>
        <a:effectLst/>
      </p:bgPr>
    </p:bg>
    <p:spTree>
      <p:nvGrpSpPr>
        <p:cNvPr id="1" name=""/>
        <p:cNvGrpSpPr/>
        <p:nvPr/>
      </p:nvGrpSpPr>
      <p:grpSpPr>
        <a:xfrm>
          <a:off x="0" y="0"/>
          <a:ext cx="0" cy="0"/>
          <a:chOff x="0" y="0"/>
          <a:chExt cx="0" cy="0"/>
        </a:xfrm>
      </p:grpSpPr>
      <p:sp>
        <p:nvSpPr>
          <p:cNvPr id="58370" name="WordArt 2"/>
          <p:cNvSpPr>
            <a:spLocks noChangeArrowheads="1" noChangeShapeType="1" noTextEdit="1"/>
          </p:cNvSpPr>
          <p:nvPr/>
        </p:nvSpPr>
        <p:spPr bwMode="auto">
          <a:xfrm>
            <a:off x="457200" y="228600"/>
            <a:ext cx="8229600" cy="838200"/>
          </a:xfrm>
          <a:prstGeom prst="rect">
            <a:avLst/>
          </a:prstGeom>
        </p:spPr>
        <p:txBody>
          <a:bodyPr wrap="none" fromWordArt="1">
            <a:prstTxWarp prst="textPlain">
              <a:avLst>
                <a:gd name="adj" fmla="val 50000"/>
              </a:avLst>
            </a:prstTxWarp>
          </a:bodyPr>
          <a:lstStyle/>
          <a:p>
            <a:pPr algn="ctr"/>
            <a:r>
              <a:rPr lang="en-US" sz="3600" kern="10">
                <a:ln w="9525">
                  <a:solidFill>
                    <a:schemeClr val="hlink"/>
                  </a:solidFill>
                  <a:round/>
                  <a:headEnd/>
                  <a:tailEnd/>
                </a:ln>
                <a:solidFill>
                  <a:srgbClr val="000080"/>
                </a:solidFill>
                <a:latin typeface="Elephant"/>
                <a:ea typeface="Elephant"/>
                <a:cs typeface="Elephant"/>
              </a:rPr>
              <a:t>Metamorphosis Comparison</a:t>
            </a:r>
          </a:p>
        </p:txBody>
      </p:sp>
      <p:graphicFrame>
        <p:nvGraphicFramePr>
          <p:cNvPr id="31803" name="Group 59"/>
          <p:cNvGraphicFramePr>
            <a:graphicFrameLocks noGrp="1"/>
          </p:cNvGraphicFramePr>
          <p:nvPr/>
        </p:nvGraphicFramePr>
        <p:xfrm>
          <a:off x="457200" y="1371600"/>
          <a:ext cx="8229600" cy="4879975"/>
        </p:xfrm>
        <a:graphic>
          <a:graphicData uri="http://schemas.openxmlformats.org/drawingml/2006/table">
            <a:tbl>
              <a:tblPr/>
              <a:tblGrid>
                <a:gridCol w="4114800"/>
                <a:gridCol w="4114800"/>
              </a:tblGrid>
              <a:tr h="576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37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Comic Sans MS" charset="0"/>
                        <a:ea typeface="ＭＳ Ｐゴシック"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Comic Sans MS" charset="0"/>
                        <a:ea typeface="ＭＳ Ｐゴシック"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Comic Sans MS" charset="0"/>
                        <a:ea typeface="ＭＳ Ｐゴシック"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Comic Sans MS" charset="0"/>
                        <a:ea typeface="ＭＳ Ｐゴシック"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Comic Sans MS" charset="0"/>
                        <a:ea typeface="ＭＳ Ｐゴシック"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Comic Sans MS" charset="0"/>
                        <a:ea typeface="ＭＳ Ｐゴシック"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Comic Sans MS"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Comic Sans MS" charset="0"/>
                        <a:ea typeface="ＭＳ Ｐゴシック"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Comic Sans MS" charset="0"/>
                        <a:ea typeface="ＭＳ Ｐゴシック"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Comic Sans MS" charset="0"/>
                        <a:ea typeface="ＭＳ Ｐゴシック"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Comic Sans MS" charset="0"/>
                        <a:ea typeface="ＭＳ Ｐゴシック"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Comic Sans MS" charset="0"/>
                        <a:ea typeface="ＭＳ Ｐゴシック"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1766" name="Group 22"/>
          <p:cNvGraphicFramePr>
            <a:graphicFrameLocks noGrp="1"/>
          </p:cNvGraphicFramePr>
          <p:nvPr/>
        </p:nvGraphicFramePr>
        <p:xfrm>
          <a:off x="9296400" y="4572000"/>
          <a:ext cx="533400" cy="518047"/>
        </p:xfrm>
        <a:graphic>
          <a:graphicData uri="http://schemas.openxmlformats.org/drawingml/2006/table">
            <a:tbl>
              <a:tblPr/>
              <a:tblGrid>
                <a:gridCol w="533400"/>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charset="0"/>
                        <a:ea typeface="ＭＳ Ｐゴシック" charset="0"/>
                      </a:endParaRPr>
                    </a:p>
                  </a:txBody>
                  <a:tcPr marT="45664" marB="456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8388" name="WordArt 25"/>
          <p:cNvSpPr>
            <a:spLocks noChangeArrowheads="1" noChangeShapeType="1" noTextEdit="1"/>
          </p:cNvSpPr>
          <p:nvPr/>
        </p:nvSpPr>
        <p:spPr bwMode="auto">
          <a:xfrm>
            <a:off x="762000" y="1524000"/>
            <a:ext cx="3429000" cy="5334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CC99FF"/>
                </a:solidFill>
                <a:latin typeface="Elephant"/>
                <a:ea typeface="Elephant"/>
                <a:cs typeface="Elephant"/>
              </a:rPr>
              <a:t>Complete </a:t>
            </a:r>
          </a:p>
        </p:txBody>
      </p:sp>
      <p:sp>
        <p:nvSpPr>
          <p:cNvPr id="58389" name="WordArt 26"/>
          <p:cNvSpPr>
            <a:spLocks noChangeArrowheads="1" noChangeShapeType="1" noTextEdit="1"/>
          </p:cNvSpPr>
          <p:nvPr/>
        </p:nvSpPr>
        <p:spPr bwMode="auto">
          <a:xfrm>
            <a:off x="4800600" y="1524000"/>
            <a:ext cx="3429000" cy="5334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CC99FF"/>
                </a:solidFill>
                <a:latin typeface="Elephant"/>
                <a:ea typeface="Elephant"/>
                <a:cs typeface="Elephant"/>
              </a:rPr>
              <a:t>Incomplete</a:t>
            </a:r>
          </a:p>
        </p:txBody>
      </p:sp>
      <p:sp>
        <p:nvSpPr>
          <p:cNvPr id="31788" name="WordArt 44"/>
          <p:cNvSpPr>
            <a:spLocks noChangeArrowheads="1" noChangeShapeType="1" noTextEdit="1"/>
          </p:cNvSpPr>
          <p:nvPr/>
        </p:nvSpPr>
        <p:spPr bwMode="auto">
          <a:xfrm>
            <a:off x="533400" y="2057400"/>
            <a:ext cx="3886200"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latin typeface="Comic Sans MS"/>
                <a:ea typeface="Comic Sans MS"/>
                <a:cs typeface="Comic Sans MS"/>
              </a:rPr>
              <a:t>* Occurs in four stages</a:t>
            </a:r>
          </a:p>
        </p:txBody>
      </p:sp>
      <p:sp>
        <p:nvSpPr>
          <p:cNvPr id="31791" name="WordArt 47"/>
          <p:cNvSpPr>
            <a:spLocks noChangeArrowheads="1" noChangeShapeType="1" noTextEdit="1"/>
          </p:cNvSpPr>
          <p:nvPr/>
        </p:nvSpPr>
        <p:spPr bwMode="auto">
          <a:xfrm>
            <a:off x="1752600" y="2438400"/>
            <a:ext cx="1219200" cy="9144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latin typeface="Comic Sans MS"/>
                <a:ea typeface="Comic Sans MS"/>
                <a:cs typeface="Comic Sans MS"/>
              </a:rPr>
              <a:t>egg</a:t>
            </a:r>
          </a:p>
          <a:p>
            <a:pPr algn="ctr"/>
            <a:r>
              <a:rPr lang="en-US" sz="3600" kern="10">
                <a:ln w="9525">
                  <a:solidFill>
                    <a:srgbClr val="000000"/>
                  </a:solidFill>
                  <a:round/>
                  <a:headEnd/>
                  <a:tailEnd/>
                </a:ln>
                <a:latin typeface="Comic Sans MS"/>
                <a:ea typeface="Comic Sans MS"/>
                <a:cs typeface="Comic Sans MS"/>
              </a:rPr>
              <a:t>larva</a:t>
            </a:r>
          </a:p>
          <a:p>
            <a:pPr algn="ctr"/>
            <a:r>
              <a:rPr lang="en-US" sz="3600" kern="10">
                <a:ln w="9525">
                  <a:solidFill>
                    <a:srgbClr val="000000"/>
                  </a:solidFill>
                  <a:round/>
                  <a:headEnd/>
                  <a:tailEnd/>
                </a:ln>
                <a:latin typeface="Comic Sans MS"/>
                <a:ea typeface="Comic Sans MS"/>
                <a:cs typeface="Comic Sans MS"/>
              </a:rPr>
              <a:t>pupa</a:t>
            </a:r>
          </a:p>
          <a:p>
            <a:pPr algn="ctr"/>
            <a:r>
              <a:rPr lang="en-US" sz="3600" kern="10">
                <a:ln w="9525">
                  <a:solidFill>
                    <a:srgbClr val="000000"/>
                  </a:solidFill>
                  <a:round/>
                  <a:headEnd/>
                  <a:tailEnd/>
                </a:ln>
                <a:latin typeface="Comic Sans MS"/>
                <a:ea typeface="Comic Sans MS"/>
                <a:cs typeface="Comic Sans MS"/>
              </a:rPr>
              <a:t>adult</a:t>
            </a:r>
          </a:p>
        </p:txBody>
      </p:sp>
      <p:sp>
        <p:nvSpPr>
          <p:cNvPr id="31793" name="WordArt 49"/>
          <p:cNvSpPr>
            <a:spLocks noChangeArrowheads="1" noChangeShapeType="1" noTextEdit="1"/>
          </p:cNvSpPr>
          <p:nvPr/>
        </p:nvSpPr>
        <p:spPr bwMode="auto">
          <a:xfrm>
            <a:off x="533400" y="3505200"/>
            <a:ext cx="3886200" cy="838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latin typeface="Comic Sans MS"/>
                <a:ea typeface="Comic Sans MS"/>
                <a:cs typeface="Comic Sans MS"/>
              </a:rPr>
              <a:t>* Insect's appearance</a:t>
            </a:r>
          </a:p>
          <a:p>
            <a:pPr algn="ctr"/>
            <a:r>
              <a:rPr lang="en-US" sz="3600" kern="10">
                <a:ln w="9525">
                  <a:solidFill>
                    <a:srgbClr val="000000"/>
                  </a:solidFill>
                  <a:round/>
                  <a:headEnd/>
                  <a:tailEnd/>
                </a:ln>
                <a:latin typeface="Comic Sans MS"/>
                <a:ea typeface="Comic Sans MS"/>
                <a:cs typeface="Comic Sans MS"/>
              </a:rPr>
              <a:t>changes completely</a:t>
            </a:r>
          </a:p>
        </p:txBody>
      </p:sp>
      <p:sp>
        <p:nvSpPr>
          <p:cNvPr id="31794" name="WordArt 50"/>
          <p:cNvSpPr>
            <a:spLocks noChangeArrowheads="1" noChangeShapeType="1" noTextEdit="1"/>
          </p:cNvSpPr>
          <p:nvPr/>
        </p:nvSpPr>
        <p:spPr bwMode="auto">
          <a:xfrm>
            <a:off x="533400" y="4419600"/>
            <a:ext cx="3886200" cy="762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latin typeface="Comic Sans MS"/>
                <a:ea typeface="Comic Sans MS"/>
                <a:cs typeface="Comic Sans MS"/>
              </a:rPr>
              <a:t>*  Young insect looks</a:t>
            </a:r>
          </a:p>
          <a:p>
            <a:pPr algn="ctr"/>
            <a:r>
              <a:rPr lang="en-US" sz="3600" kern="10">
                <a:ln w="9525">
                  <a:solidFill>
                    <a:srgbClr val="000000"/>
                  </a:solidFill>
                  <a:round/>
                  <a:headEnd/>
                  <a:tailEnd/>
                </a:ln>
                <a:latin typeface="Comic Sans MS"/>
                <a:ea typeface="Comic Sans MS"/>
                <a:cs typeface="Comic Sans MS"/>
              </a:rPr>
              <a:t>nothing like the adult</a:t>
            </a:r>
          </a:p>
        </p:txBody>
      </p:sp>
      <p:sp>
        <p:nvSpPr>
          <p:cNvPr id="31795" name="WordArt 51"/>
          <p:cNvSpPr>
            <a:spLocks noChangeArrowheads="1" noChangeShapeType="1" noTextEdit="1"/>
          </p:cNvSpPr>
          <p:nvPr/>
        </p:nvSpPr>
        <p:spPr bwMode="auto">
          <a:xfrm>
            <a:off x="533400" y="5410200"/>
            <a:ext cx="3886200" cy="762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latin typeface="Comic Sans MS"/>
                <a:ea typeface="Comic Sans MS"/>
                <a:cs typeface="Comic Sans MS"/>
              </a:rPr>
              <a:t>* Occurs in butterflies</a:t>
            </a:r>
          </a:p>
          <a:p>
            <a:pPr algn="ctr"/>
            <a:r>
              <a:rPr lang="en-US" sz="3600" kern="10">
                <a:ln w="9525">
                  <a:solidFill>
                    <a:srgbClr val="000000"/>
                  </a:solidFill>
                  <a:round/>
                  <a:headEnd/>
                  <a:tailEnd/>
                </a:ln>
                <a:latin typeface="Comic Sans MS"/>
                <a:ea typeface="Comic Sans MS"/>
                <a:cs typeface="Comic Sans MS"/>
              </a:rPr>
              <a:t>and moths</a:t>
            </a:r>
          </a:p>
        </p:txBody>
      </p:sp>
      <p:sp>
        <p:nvSpPr>
          <p:cNvPr id="31796" name="WordArt 52"/>
          <p:cNvSpPr>
            <a:spLocks noChangeArrowheads="1" noChangeShapeType="1" noTextEdit="1"/>
          </p:cNvSpPr>
          <p:nvPr/>
        </p:nvSpPr>
        <p:spPr bwMode="auto">
          <a:xfrm>
            <a:off x="4648200" y="2133600"/>
            <a:ext cx="3886200" cy="762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latin typeface="Comic Sans MS"/>
                <a:ea typeface="Comic Sans MS"/>
                <a:cs typeface="Comic Sans MS"/>
              </a:rPr>
              <a:t>*  Young insect looks</a:t>
            </a:r>
          </a:p>
          <a:p>
            <a:pPr algn="ctr"/>
            <a:r>
              <a:rPr lang="en-US" sz="3600" kern="10">
                <a:ln w="9525">
                  <a:solidFill>
                    <a:srgbClr val="000000"/>
                  </a:solidFill>
                  <a:round/>
                  <a:headEnd/>
                  <a:tailEnd/>
                </a:ln>
                <a:latin typeface="Comic Sans MS"/>
                <a:ea typeface="Comic Sans MS"/>
                <a:cs typeface="Comic Sans MS"/>
              </a:rPr>
              <a:t>like the adult</a:t>
            </a:r>
          </a:p>
        </p:txBody>
      </p:sp>
      <p:sp>
        <p:nvSpPr>
          <p:cNvPr id="31799" name="WordArt 55"/>
          <p:cNvSpPr>
            <a:spLocks noChangeArrowheads="1" noChangeShapeType="1" noTextEdit="1"/>
          </p:cNvSpPr>
          <p:nvPr/>
        </p:nvSpPr>
        <p:spPr bwMode="auto">
          <a:xfrm>
            <a:off x="4648200" y="3200400"/>
            <a:ext cx="3886200" cy="762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latin typeface="Comic Sans MS"/>
                <a:ea typeface="Comic Sans MS"/>
                <a:cs typeface="Comic Sans MS"/>
              </a:rPr>
              <a:t>* Insect grows bigger</a:t>
            </a:r>
          </a:p>
          <a:p>
            <a:pPr algn="ctr"/>
            <a:r>
              <a:rPr lang="en-US" sz="3600" kern="10">
                <a:ln w="9525">
                  <a:solidFill>
                    <a:srgbClr val="000000"/>
                  </a:solidFill>
                  <a:round/>
                  <a:headEnd/>
                  <a:tailEnd/>
                </a:ln>
                <a:latin typeface="Comic Sans MS"/>
                <a:ea typeface="Comic Sans MS"/>
                <a:cs typeface="Comic Sans MS"/>
              </a:rPr>
              <a:t>and bigger</a:t>
            </a:r>
          </a:p>
        </p:txBody>
      </p:sp>
      <p:sp>
        <p:nvSpPr>
          <p:cNvPr id="31802" name="WordArt 58"/>
          <p:cNvSpPr>
            <a:spLocks noChangeArrowheads="1" noChangeShapeType="1" noTextEdit="1"/>
          </p:cNvSpPr>
          <p:nvPr/>
        </p:nvSpPr>
        <p:spPr bwMode="auto">
          <a:xfrm>
            <a:off x="4648200" y="4191000"/>
            <a:ext cx="3886200" cy="838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latin typeface="Comic Sans MS"/>
                <a:ea typeface="Comic Sans MS"/>
                <a:cs typeface="Comic Sans MS"/>
              </a:rPr>
              <a:t>* As the insect grows,</a:t>
            </a:r>
          </a:p>
          <a:p>
            <a:pPr algn="ctr"/>
            <a:r>
              <a:rPr lang="en-US" sz="3600" kern="10">
                <a:ln w="9525">
                  <a:solidFill>
                    <a:srgbClr val="000000"/>
                  </a:solidFill>
                  <a:round/>
                  <a:headEnd/>
                  <a:tailEnd/>
                </a:ln>
                <a:latin typeface="Comic Sans MS"/>
                <a:ea typeface="Comic Sans MS"/>
                <a:cs typeface="Comic Sans MS"/>
              </a:rPr>
              <a:t>it sheds its exoskeleton</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1788"/>
                                        </p:tgtEl>
                                        <p:attrNameLst>
                                          <p:attrName>style.visibility</p:attrName>
                                        </p:attrNameLst>
                                      </p:cBhvr>
                                      <p:to>
                                        <p:strVal val="visible"/>
                                      </p:to>
                                    </p:set>
                                    <p:anim calcmode="lin" valueType="num">
                                      <p:cBhvr additive="base">
                                        <p:cTn id="7" dur="500" fill="hold"/>
                                        <p:tgtEl>
                                          <p:spTgt spid="31788"/>
                                        </p:tgtEl>
                                        <p:attrNameLst>
                                          <p:attrName>ppt_x</p:attrName>
                                        </p:attrNameLst>
                                      </p:cBhvr>
                                      <p:tavLst>
                                        <p:tav tm="0">
                                          <p:val>
                                            <p:strVal val="1+#ppt_w/2"/>
                                          </p:val>
                                        </p:tav>
                                        <p:tav tm="100000">
                                          <p:val>
                                            <p:strVal val="#ppt_x"/>
                                          </p:val>
                                        </p:tav>
                                      </p:tavLst>
                                    </p:anim>
                                    <p:anim calcmode="lin" valueType="num">
                                      <p:cBhvr additive="base">
                                        <p:cTn id="8" dur="500" fill="hold"/>
                                        <p:tgtEl>
                                          <p:spTgt spid="3178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1791"/>
                                        </p:tgtEl>
                                        <p:attrNameLst>
                                          <p:attrName>style.visibility</p:attrName>
                                        </p:attrNameLst>
                                      </p:cBhvr>
                                      <p:to>
                                        <p:strVal val="visible"/>
                                      </p:to>
                                    </p:set>
                                    <p:anim calcmode="lin" valueType="num">
                                      <p:cBhvr additive="base">
                                        <p:cTn id="13" dur="500" fill="hold"/>
                                        <p:tgtEl>
                                          <p:spTgt spid="31791"/>
                                        </p:tgtEl>
                                        <p:attrNameLst>
                                          <p:attrName>ppt_x</p:attrName>
                                        </p:attrNameLst>
                                      </p:cBhvr>
                                      <p:tavLst>
                                        <p:tav tm="0">
                                          <p:val>
                                            <p:strVal val="1+#ppt_w/2"/>
                                          </p:val>
                                        </p:tav>
                                        <p:tav tm="100000">
                                          <p:val>
                                            <p:strVal val="#ppt_x"/>
                                          </p:val>
                                        </p:tav>
                                      </p:tavLst>
                                    </p:anim>
                                    <p:anim calcmode="lin" valueType="num">
                                      <p:cBhvr additive="base">
                                        <p:cTn id="14" dur="500" fill="hold"/>
                                        <p:tgtEl>
                                          <p:spTgt spid="3179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31793"/>
                                        </p:tgtEl>
                                        <p:attrNameLst>
                                          <p:attrName>style.visibility</p:attrName>
                                        </p:attrNameLst>
                                      </p:cBhvr>
                                      <p:to>
                                        <p:strVal val="visible"/>
                                      </p:to>
                                    </p:set>
                                    <p:anim calcmode="lin" valueType="num">
                                      <p:cBhvr additive="base">
                                        <p:cTn id="19" dur="500" fill="hold"/>
                                        <p:tgtEl>
                                          <p:spTgt spid="31793"/>
                                        </p:tgtEl>
                                        <p:attrNameLst>
                                          <p:attrName>ppt_x</p:attrName>
                                        </p:attrNameLst>
                                      </p:cBhvr>
                                      <p:tavLst>
                                        <p:tav tm="0">
                                          <p:val>
                                            <p:strVal val="1+#ppt_w/2"/>
                                          </p:val>
                                        </p:tav>
                                        <p:tav tm="100000">
                                          <p:val>
                                            <p:strVal val="#ppt_x"/>
                                          </p:val>
                                        </p:tav>
                                      </p:tavLst>
                                    </p:anim>
                                    <p:anim calcmode="lin" valueType="num">
                                      <p:cBhvr additive="base">
                                        <p:cTn id="20" dur="500" fill="hold"/>
                                        <p:tgtEl>
                                          <p:spTgt spid="3179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31794"/>
                                        </p:tgtEl>
                                        <p:attrNameLst>
                                          <p:attrName>style.visibility</p:attrName>
                                        </p:attrNameLst>
                                      </p:cBhvr>
                                      <p:to>
                                        <p:strVal val="visible"/>
                                      </p:to>
                                    </p:set>
                                    <p:anim calcmode="lin" valueType="num">
                                      <p:cBhvr additive="base">
                                        <p:cTn id="25" dur="500" fill="hold"/>
                                        <p:tgtEl>
                                          <p:spTgt spid="31794"/>
                                        </p:tgtEl>
                                        <p:attrNameLst>
                                          <p:attrName>ppt_x</p:attrName>
                                        </p:attrNameLst>
                                      </p:cBhvr>
                                      <p:tavLst>
                                        <p:tav tm="0">
                                          <p:val>
                                            <p:strVal val="1+#ppt_w/2"/>
                                          </p:val>
                                        </p:tav>
                                        <p:tav tm="100000">
                                          <p:val>
                                            <p:strVal val="#ppt_x"/>
                                          </p:val>
                                        </p:tav>
                                      </p:tavLst>
                                    </p:anim>
                                    <p:anim calcmode="lin" valueType="num">
                                      <p:cBhvr additive="base">
                                        <p:cTn id="26" dur="500" fill="hold"/>
                                        <p:tgtEl>
                                          <p:spTgt spid="3179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31795"/>
                                        </p:tgtEl>
                                        <p:attrNameLst>
                                          <p:attrName>style.visibility</p:attrName>
                                        </p:attrNameLst>
                                      </p:cBhvr>
                                      <p:to>
                                        <p:strVal val="visible"/>
                                      </p:to>
                                    </p:set>
                                    <p:anim calcmode="lin" valueType="num">
                                      <p:cBhvr additive="base">
                                        <p:cTn id="31" dur="500" fill="hold"/>
                                        <p:tgtEl>
                                          <p:spTgt spid="31795"/>
                                        </p:tgtEl>
                                        <p:attrNameLst>
                                          <p:attrName>ppt_x</p:attrName>
                                        </p:attrNameLst>
                                      </p:cBhvr>
                                      <p:tavLst>
                                        <p:tav tm="0">
                                          <p:val>
                                            <p:strVal val="1+#ppt_w/2"/>
                                          </p:val>
                                        </p:tav>
                                        <p:tav tm="100000">
                                          <p:val>
                                            <p:strVal val="#ppt_x"/>
                                          </p:val>
                                        </p:tav>
                                      </p:tavLst>
                                    </p:anim>
                                    <p:anim calcmode="lin" valueType="num">
                                      <p:cBhvr additive="base">
                                        <p:cTn id="32" dur="500" fill="hold"/>
                                        <p:tgtEl>
                                          <p:spTgt spid="31795"/>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31796"/>
                                        </p:tgtEl>
                                        <p:attrNameLst>
                                          <p:attrName>style.visibility</p:attrName>
                                        </p:attrNameLst>
                                      </p:cBhvr>
                                      <p:to>
                                        <p:strVal val="visible"/>
                                      </p:to>
                                    </p:set>
                                    <p:anim calcmode="lin" valueType="num">
                                      <p:cBhvr additive="base">
                                        <p:cTn id="37" dur="500" fill="hold"/>
                                        <p:tgtEl>
                                          <p:spTgt spid="31796"/>
                                        </p:tgtEl>
                                        <p:attrNameLst>
                                          <p:attrName>ppt_x</p:attrName>
                                        </p:attrNameLst>
                                      </p:cBhvr>
                                      <p:tavLst>
                                        <p:tav tm="0">
                                          <p:val>
                                            <p:strVal val="0-#ppt_w/2"/>
                                          </p:val>
                                        </p:tav>
                                        <p:tav tm="100000">
                                          <p:val>
                                            <p:strVal val="#ppt_x"/>
                                          </p:val>
                                        </p:tav>
                                      </p:tavLst>
                                    </p:anim>
                                    <p:anim calcmode="lin" valueType="num">
                                      <p:cBhvr additive="base">
                                        <p:cTn id="38" dur="500" fill="hold"/>
                                        <p:tgtEl>
                                          <p:spTgt spid="31796"/>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31799"/>
                                        </p:tgtEl>
                                        <p:attrNameLst>
                                          <p:attrName>style.visibility</p:attrName>
                                        </p:attrNameLst>
                                      </p:cBhvr>
                                      <p:to>
                                        <p:strVal val="visible"/>
                                      </p:to>
                                    </p:set>
                                    <p:anim calcmode="lin" valueType="num">
                                      <p:cBhvr additive="base">
                                        <p:cTn id="43" dur="500" fill="hold"/>
                                        <p:tgtEl>
                                          <p:spTgt spid="31799"/>
                                        </p:tgtEl>
                                        <p:attrNameLst>
                                          <p:attrName>ppt_x</p:attrName>
                                        </p:attrNameLst>
                                      </p:cBhvr>
                                      <p:tavLst>
                                        <p:tav tm="0">
                                          <p:val>
                                            <p:strVal val="0-#ppt_w/2"/>
                                          </p:val>
                                        </p:tav>
                                        <p:tav tm="100000">
                                          <p:val>
                                            <p:strVal val="#ppt_x"/>
                                          </p:val>
                                        </p:tav>
                                      </p:tavLst>
                                    </p:anim>
                                    <p:anim calcmode="lin" valueType="num">
                                      <p:cBhvr additive="base">
                                        <p:cTn id="44" dur="500" fill="hold"/>
                                        <p:tgtEl>
                                          <p:spTgt spid="31799"/>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2" fill="hold" grpId="0" nodeType="clickEffect">
                                  <p:stCondLst>
                                    <p:cond delay="0"/>
                                  </p:stCondLst>
                                  <p:childTnLst>
                                    <p:set>
                                      <p:cBhvr>
                                        <p:cTn id="48" dur="1" fill="hold">
                                          <p:stCondLst>
                                            <p:cond delay="0"/>
                                          </p:stCondLst>
                                        </p:cTn>
                                        <p:tgtEl>
                                          <p:spTgt spid="31802"/>
                                        </p:tgtEl>
                                        <p:attrNameLst>
                                          <p:attrName>style.visibility</p:attrName>
                                        </p:attrNameLst>
                                      </p:cBhvr>
                                      <p:to>
                                        <p:strVal val="visible"/>
                                      </p:to>
                                    </p:set>
                                    <p:anim calcmode="lin" valueType="num">
                                      <p:cBhvr additive="base">
                                        <p:cTn id="49" dur="500" fill="hold"/>
                                        <p:tgtEl>
                                          <p:spTgt spid="31802"/>
                                        </p:tgtEl>
                                        <p:attrNameLst>
                                          <p:attrName>ppt_x</p:attrName>
                                        </p:attrNameLst>
                                      </p:cBhvr>
                                      <p:tavLst>
                                        <p:tav tm="0">
                                          <p:val>
                                            <p:strVal val="0-#ppt_w/2"/>
                                          </p:val>
                                        </p:tav>
                                        <p:tav tm="100000">
                                          <p:val>
                                            <p:strVal val="#ppt_x"/>
                                          </p:val>
                                        </p:tav>
                                      </p:tavLst>
                                    </p:anim>
                                    <p:anim calcmode="lin" valueType="num">
                                      <p:cBhvr additive="base">
                                        <p:cTn id="50" dur="500" fill="hold"/>
                                        <p:tgtEl>
                                          <p:spTgt spid="318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88" grpId="0" animBg="1"/>
      <p:bldP spid="31791" grpId="0" animBg="1"/>
      <p:bldP spid="31793" grpId="0" animBg="1"/>
      <p:bldP spid="31794" grpId="0" animBg="1"/>
      <p:bldP spid="31795" grpId="0" animBg="1"/>
      <p:bldP spid="31796" grpId="0" animBg="1"/>
      <p:bldP spid="31799" grpId="0" animBg="1"/>
      <p:bldP spid="3180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60418" name="WordArt 2"/>
          <p:cNvSpPr>
            <a:spLocks noChangeArrowheads="1" noChangeShapeType="1" noTextEdit="1"/>
          </p:cNvSpPr>
          <p:nvPr/>
        </p:nvSpPr>
        <p:spPr bwMode="auto">
          <a:xfrm>
            <a:off x="1295400" y="304800"/>
            <a:ext cx="6629400" cy="762000"/>
          </a:xfrm>
          <a:prstGeom prst="rect">
            <a:avLst/>
          </a:prstGeom>
        </p:spPr>
        <p:txBody>
          <a:bodyPr wrap="none" fromWordArt="1">
            <a:prstTxWarp prst="textPlain">
              <a:avLst>
                <a:gd name="adj" fmla="val 50000"/>
              </a:avLst>
            </a:prstTxWarp>
          </a:bodyPr>
          <a:lstStyle/>
          <a:p>
            <a:pPr algn="ctr"/>
            <a:r>
              <a:rPr lang="en-US" sz="3600" kern="10">
                <a:ln w="9525">
                  <a:solidFill>
                    <a:schemeClr val="hlink"/>
                  </a:solidFill>
                  <a:round/>
                  <a:headEnd/>
                  <a:tailEnd/>
                </a:ln>
                <a:solidFill>
                  <a:srgbClr val="000080"/>
                </a:solidFill>
                <a:latin typeface="Britannic Bold"/>
                <a:ea typeface="Britannic Bold"/>
                <a:cs typeface="Britannic Bold"/>
              </a:rPr>
              <a:t>Insect Behavior</a:t>
            </a:r>
          </a:p>
        </p:txBody>
      </p:sp>
      <p:sp>
        <p:nvSpPr>
          <p:cNvPr id="27651" name="Text Box 3"/>
          <p:cNvSpPr txBox="1">
            <a:spLocks noChangeArrowheads="1"/>
          </p:cNvSpPr>
          <p:nvPr/>
        </p:nvSpPr>
        <p:spPr bwMode="auto">
          <a:xfrm>
            <a:off x="152400" y="1295400"/>
            <a:ext cx="89916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 Most insects live alone.  But, some insects are ___________ and cannot survive alone.</a:t>
            </a:r>
          </a:p>
        </p:txBody>
      </p:sp>
      <p:sp>
        <p:nvSpPr>
          <p:cNvPr id="27652" name="Text Box 4"/>
          <p:cNvSpPr txBox="1">
            <a:spLocks noChangeArrowheads="1"/>
          </p:cNvSpPr>
          <p:nvPr/>
        </p:nvSpPr>
        <p:spPr bwMode="auto">
          <a:xfrm>
            <a:off x="152400" y="2514600"/>
            <a:ext cx="89916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a:cs typeface="+mn-cs"/>
              </a:rPr>
              <a:t>*  These insects live in ______________ or hives.</a:t>
            </a:r>
          </a:p>
        </p:txBody>
      </p:sp>
      <p:sp>
        <p:nvSpPr>
          <p:cNvPr id="27653" name="Text Box 5"/>
          <p:cNvSpPr txBox="1">
            <a:spLocks noChangeArrowheads="1"/>
          </p:cNvSpPr>
          <p:nvPr/>
        </p:nvSpPr>
        <p:spPr bwMode="auto">
          <a:xfrm>
            <a:off x="152400" y="3429000"/>
            <a:ext cx="8991600"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LD Dotty" charset="0"/>
                <a:cs typeface="+mn-cs"/>
              </a:rPr>
              <a:t>*  </a:t>
            </a:r>
            <a:r>
              <a:rPr lang="en-US" sz="2800">
                <a:cs typeface="+mn-cs"/>
              </a:rPr>
              <a:t>A </a:t>
            </a:r>
            <a:r>
              <a:rPr lang="en-US" sz="2800">
                <a:solidFill>
                  <a:schemeClr val="accent1"/>
                </a:solidFill>
                <a:cs typeface="+mn-cs"/>
              </a:rPr>
              <a:t>colony </a:t>
            </a:r>
            <a:r>
              <a:rPr lang="en-US" sz="2800">
                <a:cs typeface="+mn-cs"/>
              </a:rPr>
              <a:t>is _____________________________ _______________________________________</a:t>
            </a:r>
          </a:p>
        </p:txBody>
      </p:sp>
      <p:sp>
        <p:nvSpPr>
          <p:cNvPr id="27654" name="WordArt 6"/>
          <p:cNvSpPr>
            <a:spLocks noChangeArrowheads="1" noChangeShapeType="1" noTextEdit="1"/>
          </p:cNvSpPr>
          <p:nvPr/>
        </p:nvSpPr>
        <p:spPr bwMode="auto">
          <a:xfrm>
            <a:off x="4419600" y="2590800"/>
            <a:ext cx="2057400" cy="304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FF"/>
                </a:solidFill>
                <a:latin typeface="Comic Sans MS"/>
                <a:ea typeface="Comic Sans MS"/>
                <a:cs typeface="Comic Sans MS"/>
              </a:rPr>
              <a:t>colonies</a:t>
            </a:r>
          </a:p>
        </p:txBody>
      </p:sp>
      <p:pic>
        <p:nvPicPr>
          <p:cNvPr id="60423" name="Picture 10" descr="termite"/>
          <p:cNvPicPr>
            <a:picLocks noChangeAspect="1" noChangeArrowheads="1"/>
          </p:cNvPicPr>
          <p:nvPr/>
        </p:nvPicPr>
        <p:blipFill>
          <a:blip r:embed="rId3">
            <a:extLst>
              <a:ext uri="{28A0092B-C50C-407E-A947-70E740481C1C}">
                <a14:useLocalDpi xmlns:a14="http://schemas.microsoft.com/office/drawing/2010/main" val="0"/>
              </a:ext>
            </a:extLst>
          </a:blip>
          <a:srcRect l="19534" t="3569" r="6601" b="7211"/>
          <a:stretch>
            <a:fillRect/>
          </a:stretch>
        </p:blipFill>
        <p:spPr bwMode="auto">
          <a:xfrm>
            <a:off x="685800" y="4724400"/>
            <a:ext cx="2438400" cy="196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59" name="WordArt 11"/>
          <p:cNvSpPr>
            <a:spLocks noChangeArrowheads="1" noChangeShapeType="1" noTextEdit="1"/>
          </p:cNvSpPr>
          <p:nvPr/>
        </p:nvSpPr>
        <p:spPr bwMode="auto">
          <a:xfrm>
            <a:off x="1524000" y="1905000"/>
            <a:ext cx="1524000" cy="304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FF"/>
                </a:solidFill>
                <a:latin typeface="Comic Sans MS"/>
                <a:ea typeface="Comic Sans MS"/>
                <a:cs typeface="Comic Sans MS"/>
              </a:rPr>
              <a:t>social</a:t>
            </a:r>
          </a:p>
        </p:txBody>
      </p:sp>
      <p:sp>
        <p:nvSpPr>
          <p:cNvPr id="27660" name="WordArt 12"/>
          <p:cNvSpPr>
            <a:spLocks noChangeArrowheads="1" noChangeShapeType="1" noTextEdit="1"/>
          </p:cNvSpPr>
          <p:nvPr/>
        </p:nvSpPr>
        <p:spPr bwMode="auto">
          <a:xfrm>
            <a:off x="2819400" y="3505200"/>
            <a:ext cx="5867400"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FF"/>
                </a:solidFill>
                <a:latin typeface="Comic Sans MS"/>
                <a:ea typeface="Comic Sans MS"/>
                <a:cs typeface="Comic Sans MS"/>
              </a:rPr>
              <a:t>a group of insects living together.  </a:t>
            </a:r>
          </a:p>
        </p:txBody>
      </p:sp>
      <p:pic>
        <p:nvPicPr>
          <p:cNvPr id="60426" name="Picture 13" descr="fire ants tending que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953000"/>
            <a:ext cx="22098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427" name="Picture 14" descr="honeybe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4495800"/>
            <a:ext cx="1576388"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63" name="WordArt 15"/>
          <p:cNvSpPr>
            <a:spLocks noChangeArrowheads="1" noChangeShapeType="1" noTextEdit="1"/>
          </p:cNvSpPr>
          <p:nvPr/>
        </p:nvSpPr>
        <p:spPr bwMode="auto">
          <a:xfrm>
            <a:off x="304800" y="3962400"/>
            <a:ext cx="8839200"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FF"/>
                </a:solidFill>
                <a:latin typeface="Comic Sans MS"/>
                <a:ea typeface="Comic Sans MS"/>
                <a:cs typeface="Comic Sans MS"/>
              </a:rPr>
              <a:t>The insects do different jobs and are very organized.</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anim calcmode="lin" valueType="num">
                                      <p:cBhvr>
                                        <p:cTn id="7" dur="500" fill="hold"/>
                                        <p:tgtEl>
                                          <p:spTgt spid="27651"/>
                                        </p:tgtEl>
                                        <p:attrNameLst>
                                          <p:attrName>ppt_w</p:attrName>
                                        </p:attrNameLst>
                                      </p:cBhvr>
                                      <p:tavLst>
                                        <p:tav tm="0">
                                          <p:val>
                                            <p:fltVal val="0"/>
                                          </p:val>
                                        </p:tav>
                                        <p:tav tm="100000">
                                          <p:val>
                                            <p:strVal val="#ppt_w"/>
                                          </p:val>
                                        </p:tav>
                                      </p:tavLst>
                                    </p:anim>
                                    <p:anim calcmode="lin" valueType="num">
                                      <p:cBhvr>
                                        <p:cTn id="8" dur="500" fill="hold"/>
                                        <p:tgtEl>
                                          <p:spTgt spid="2765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7659"/>
                                        </p:tgtEl>
                                        <p:attrNameLst>
                                          <p:attrName>style.visibility</p:attrName>
                                        </p:attrNameLst>
                                      </p:cBhvr>
                                      <p:to>
                                        <p:strVal val="visible"/>
                                      </p:to>
                                    </p:set>
                                    <p:anim calcmode="lin" valueType="num">
                                      <p:cBhvr>
                                        <p:cTn id="13" dur="500" fill="hold"/>
                                        <p:tgtEl>
                                          <p:spTgt spid="27659"/>
                                        </p:tgtEl>
                                        <p:attrNameLst>
                                          <p:attrName>ppt_w</p:attrName>
                                        </p:attrNameLst>
                                      </p:cBhvr>
                                      <p:tavLst>
                                        <p:tav tm="0">
                                          <p:val>
                                            <p:fltVal val="0"/>
                                          </p:val>
                                        </p:tav>
                                        <p:tav tm="100000">
                                          <p:val>
                                            <p:strVal val="#ppt_w"/>
                                          </p:val>
                                        </p:tav>
                                      </p:tavLst>
                                    </p:anim>
                                    <p:anim calcmode="lin" valueType="num">
                                      <p:cBhvr>
                                        <p:cTn id="14" dur="500" fill="hold"/>
                                        <p:tgtEl>
                                          <p:spTgt spid="27659"/>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7652"/>
                                        </p:tgtEl>
                                        <p:attrNameLst>
                                          <p:attrName>style.visibility</p:attrName>
                                        </p:attrNameLst>
                                      </p:cBhvr>
                                      <p:to>
                                        <p:strVal val="visible"/>
                                      </p:to>
                                    </p:set>
                                    <p:anim calcmode="lin" valueType="num">
                                      <p:cBhvr>
                                        <p:cTn id="19" dur="500" fill="hold"/>
                                        <p:tgtEl>
                                          <p:spTgt spid="27652"/>
                                        </p:tgtEl>
                                        <p:attrNameLst>
                                          <p:attrName>ppt_w</p:attrName>
                                        </p:attrNameLst>
                                      </p:cBhvr>
                                      <p:tavLst>
                                        <p:tav tm="0">
                                          <p:val>
                                            <p:fltVal val="0"/>
                                          </p:val>
                                        </p:tav>
                                        <p:tav tm="100000">
                                          <p:val>
                                            <p:strVal val="#ppt_w"/>
                                          </p:val>
                                        </p:tav>
                                      </p:tavLst>
                                    </p:anim>
                                    <p:anim calcmode="lin" valueType="num">
                                      <p:cBhvr>
                                        <p:cTn id="20" dur="500" fill="hold"/>
                                        <p:tgtEl>
                                          <p:spTgt spid="27652"/>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7654"/>
                                        </p:tgtEl>
                                        <p:attrNameLst>
                                          <p:attrName>style.visibility</p:attrName>
                                        </p:attrNameLst>
                                      </p:cBhvr>
                                      <p:to>
                                        <p:strVal val="visible"/>
                                      </p:to>
                                    </p:set>
                                    <p:anim calcmode="lin" valueType="num">
                                      <p:cBhvr>
                                        <p:cTn id="25" dur="500" fill="hold"/>
                                        <p:tgtEl>
                                          <p:spTgt spid="27654"/>
                                        </p:tgtEl>
                                        <p:attrNameLst>
                                          <p:attrName>ppt_w</p:attrName>
                                        </p:attrNameLst>
                                      </p:cBhvr>
                                      <p:tavLst>
                                        <p:tav tm="0">
                                          <p:val>
                                            <p:fltVal val="0"/>
                                          </p:val>
                                        </p:tav>
                                        <p:tav tm="100000">
                                          <p:val>
                                            <p:strVal val="#ppt_w"/>
                                          </p:val>
                                        </p:tav>
                                      </p:tavLst>
                                    </p:anim>
                                    <p:anim calcmode="lin" valueType="num">
                                      <p:cBhvr>
                                        <p:cTn id="26" dur="500" fill="hold"/>
                                        <p:tgtEl>
                                          <p:spTgt spid="27654"/>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7653"/>
                                        </p:tgtEl>
                                        <p:attrNameLst>
                                          <p:attrName>style.visibility</p:attrName>
                                        </p:attrNameLst>
                                      </p:cBhvr>
                                      <p:to>
                                        <p:strVal val="visible"/>
                                      </p:to>
                                    </p:set>
                                    <p:anim calcmode="lin" valueType="num">
                                      <p:cBhvr>
                                        <p:cTn id="31" dur="500" fill="hold"/>
                                        <p:tgtEl>
                                          <p:spTgt spid="27653"/>
                                        </p:tgtEl>
                                        <p:attrNameLst>
                                          <p:attrName>ppt_w</p:attrName>
                                        </p:attrNameLst>
                                      </p:cBhvr>
                                      <p:tavLst>
                                        <p:tav tm="0">
                                          <p:val>
                                            <p:fltVal val="0"/>
                                          </p:val>
                                        </p:tav>
                                        <p:tav tm="100000">
                                          <p:val>
                                            <p:strVal val="#ppt_w"/>
                                          </p:val>
                                        </p:tav>
                                      </p:tavLst>
                                    </p:anim>
                                    <p:anim calcmode="lin" valueType="num">
                                      <p:cBhvr>
                                        <p:cTn id="32" dur="500" fill="hold"/>
                                        <p:tgtEl>
                                          <p:spTgt spid="27653"/>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7660"/>
                                        </p:tgtEl>
                                        <p:attrNameLst>
                                          <p:attrName>style.visibility</p:attrName>
                                        </p:attrNameLst>
                                      </p:cBhvr>
                                      <p:to>
                                        <p:strVal val="visible"/>
                                      </p:to>
                                    </p:set>
                                    <p:anim calcmode="lin" valueType="num">
                                      <p:cBhvr>
                                        <p:cTn id="37" dur="500" fill="hold"/>
                                        <p:tgtEl>
                                          <p:spTgt spid="27660"/>
                                        </p:tgtEl>
                                        <p:attrNameLst>
                                          <p:attrName>ppt_w</p:attrName>
                                        </p:attrNameLst>
                                      </p:cBhvr>
                                      <p:tavLst>
                                        <p:tav tm="0">
                                          <p:val>
                                            <p:fltVal val="0"/>
                                          </p:val>
                                        </p:tav>
                                        <p:tav tm="100000">
                                          <p:val>
                                            <p:strVal val="#ppt_w"/>
                                          </p:val>
                                        </p:tav>
                                      </p:tavLst>
                                    </p:anim>
                                    <p:anim calcmode="lin" valueType="num">
                                      <p:cBhvr>
                                        <p:cTn id="38" dur="500" fill="hold"/>
                                        <p:tgtEl>
                                          <p:spTgt spid="27660"/>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27663"/>
                                        </p:tgtEl>
                                        <p:attrNameLst>
                                          <p:attrName>style.visibility</p:attrName>
                                        </p:attrNameLst>
                                      </p:cBhvr>
                                      <p:to>
                                        <p:strVal val="visible"/>
                                      </p:to>
                                    </p:set>
                                    <p:anim calcmode="lin" valueType="num">
                                      <p:cBhvr>
                                        <p:cTn id="43" dur="500" fill="hold"/>
                                        <p:tgtEl>
                                          <p:spTgt spid="27663"/>
                                        </p:tgtEl>
                                        <p:attrNameLst>
                                          <p:attrName>ppt_w</p:attrName>
                                        </p:attrNameLst>
                                      </p:cBhvr>
                                      <p:tavLst>
                                        <p:tav tm="0">
                                          <p:val>
                                            <p:fltVal val="0"/>
                                          </p:val>
                                        </p:tav>
                                        <p:tav tm="100000">
                                          <p:val>
                                            <p:strVal val="#ppt_w"/>
                                          </p:val>
                                        </p:tav>
                                      </p:tavLst>
                                    </p:anim>
                                    <p:anim calcmode="lin" valueType="num">
                                      <p:cBhvr>
                                        <p:cTn id="44" dur="500" fill="hold"/>
                                        <p:tgtEl>
                                          <p:spTgt spid="2766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utoUpdateAnimBg="0"/>
      <p:bldP spid="27652" grpId="0" autoUpdateAnimBg="0"/>
      <p:bldP spid="27653" grpId="0" autoUpdateAnimBg="0"/>
      <p:bldP spid="27654" grpId="0" animBg="1"/>
      <p:bldP spid="27659" grpId="0" animBg="1"/>
      <p:bldP spid="27660" grpId="0" animBg="1"/>
      <p:bldP spid="276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7170" name="WordArt 4"/>
          <p:cNvSpPr>
            <a:spLocks noChangeArrowheads="1" noChangeShapeType="1" noTextEdit="1"/>
          </p:cNvSpPr>
          <p:nvPr/>
        </p:nvSpPr>
        <p:spPr bwMode="auto">
          <a:xfrm>
            <a:off x="762000" y="152400"/>
            <a:ext cx="7848600" cy="723900"/>
          </a:xfrm>
          <a:prstGeom prst="rect">
            <a:avLst/>
          </a:prstGeom>
        </p:spPr>
        <p:txBody>
          <a:bodyPr wrap="none" fromWordArt="1">
            <a:prstTxWarp prst="textPlain">
              <a:avLst>
                <a:gd name="adj" fmla="val 50000"/>
              </a:avLst>
            </a:prstTxWarp>
          </a:bodyPr>
          <a:lstStyle/>
          <a:p>
            <a:pPr algn="ctr"/>
            <a:r>
              <a:rPr lang="en-US" sz="3600" kern="10">
                <a:ln w="9525">
                  <a:solidFill>
                    <a:srgbClr val="0000FF"/>
                  </a:solidFill>
                  <a:round/>
                  <a:headEnd/>
                  <a:tailEnd/>
                </a:ln>
                <a:solidFill>
                  <a:srgbClr val="CCFFFF"/>
                </a:solidFill>
                <a:latin typeface="Forte"/>
                <a:ea typeface="Forte"/>
                <a:cs typeface="Forte"/>
              </a:rPr>
              <a:t>Invertebrates</a:t>
            </a:r>
          </a:p>
        </p:txBody>
      </p:sp>
      <p:sp>
        <p:nvSpPr>
          <p:cNvPr id="3078" name="Text Box 6"/>
          <p:cNvSpPr txBox="1">
            <a:spLocks noChangeArrowheads="1"/>
          </p:cNvSpPr>
          <p:nvPr/>
        </p:nvSpPr>
        <p:spPr bwMode="auto">
          <a:xfrm>
            <a:off x="0" y="1295400"/>
            <a:ext cx="91440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2800">
                <a:cs typeface="+mn-cs"/>
              </a:rPr>
              <a:t>Invertebrates are animals that have </a:t>
            </a:r>
            <a:r>
              <a:rPr lang="en-US" sz="2800" u="sng">
                <a:cs typeface="+mn-cs"/>
              </a:rPr>
              <a:t>no</a:t>
            </a:r>
            <a:r>
              <a:rPr lang="en-US" sz="2800">
                <a:cs typeface="+mn-cs"/>
              </a:rPr>
              <a:t> backbone.</a:t>
            </a:r>
          </a:p>
        </p:txBody>
      </p:sp>
      <p:sp>
        <p:nvSpPr>
          <p:cNvPr id="3079" name="WordArt 7"/>
          <p:cNvSpPr>
            <a:spLocks noChangeArrowheads="1" noChangeShapeType="1" noTextEdit="1"/>
          </p:cNvSpPr>
          <p:nvPr/>
        </p:nvSpPr>
        <p:spPr bwMode="auto">
          <a:xfrm>
            <a:off x="228600" y="2133600"/>
            <a:ext cx="8763000" cy="647700"/>
          </a:xfrm>
          <a:prstGeom prst="rect">
            <a:avLst/>
          </a:prstGeom>
        </p:spPr>
        <p:txBody>
          <a:bodyPr wrap="none" fromWordArt="1">
            <a:prstTxWarp prst="textPlain">
              <a:avLst>
                <a:gd name="adj" fmla="val 50000"/>
              </a:avLst>
            </a:prstTxWarp>
          </a:bodyPr>
          <a:lstStyle/>
          <a:p>
            <a:pPr algn="ctr"/>
            <a:r>
              <a:rPr lang="en-US" sz="3600" kern="10">
                <a:ln w="9525">
                  <a:solidFill>
                    <a:srgbClr val="0000FF"/>
                  </a:solidFill>
                  <a:round/>
                  <a:headEnd/>
                  <a:tailEnd/>
                </a:ln>
                <a:solidFill>
                  <a:srgbClr val="CCFFFF"/>
                </a:solidFill>
                <a:latin typeface="Comic Sans MS"/>
                <a:ea typeface="Comic Sans MS"/>
                <a:cs typeface="Comic Sans MS"/>
              </a:rPr>
              <a:t>There are ____ kinds of invertebrates.</a:t>
            </a:r>
          </a:p>
        </p:txBody>
      </p:sp>
      <p:sp>
        <p:nvSpPr>
          <p:cNvPr id="3080" name="WordArt 8"/>
          <p:cNvSpPr>
            <a:spLocks noChangeArrowheads="1" noChangeShapeType="1" noTextEdit="1"/>
          </p:cNvSpPr>
          <p:nvPr/>
        </p:nvSpPr>
        <p:spPr bwMode="auto">
          <a:xfrm>
            <a:off x="2743200" y="2209800"/>
            <a:ext cx="904875" cy="466725"/>
          </a:xfrm>
          <a:prstGeom prst="rect">
            <a:avLst/>
          </a:prstGeom>
        </p:spPr>
        <p:txBody>
          <a:bodyPr wrap="none" fromWordArt="1">
            <a:prstTxWarp prst="textPlain">
              <a:avLst>
                <a:gd name="adj" fmla="val 50000"/>
              </a:avLst>
            </a:prstTxWarp>
          </a:bodyPr>
          <a:lstStyle/>
          <a:p>
            <a:pPr algn="ctr"/>
            <a:r>
              <a:rPr lang="en-US" sz="3600" kern="10">
                <a:ln w="9525">
                  <a:solidFill>
                    <a:srgbClr val="3366FF"/>
                  </a:solidFill>
                  <a:round/>
                  <a:headEnd/>
                  <a:tailEnd/>
                </a:ln>
                <a:solidFill>
                  <a:srgbClr val="0000FF"/>
                </a:solidFill>
                <a:latin typeface="Comic Sans MS"/>
                <a:ea typeface="Comic Sans MS"/>
                <a:cs typeface="Comic Sans MS"/>
              </a:rPr>
              <a:t>six</a:t>
            </a:r>
          </a:p>
        </p:txBody>
      </p:sp>
      <p:sp>
        <p:nvSpPr>
          <p:cNvPr id="3081" name="WordArt 9"/>
          <p:cNvSpPr>
            <a:spLocks noChangeArrowheads="1" noChangeShapeType="1" noTextEdit="1"/>
          </p:cNvSpPr>
          <p:nvPr/>
        </p:nvSpPr>
        <p:spPr bwMode="auto">
          <a:xfrm>
            <a:off x="304800" y="4495800"/>
            <a:ext cx="1419225" cy="685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339966"/>
                </a:solidFill>
                <a:latin typeface="Comic Sans MS"/>
                <a:ea typeface="Comic Sans MS"/>
                <a:cs typeface="Comic Sans MS"/>
              </a:rPr>
              <a:t>Sponges</a:t>
            </a:r>
          </a:p>
        </p:txBody>
      </p:sp>
      <p:sp>
        <p:nvSpPr>
          <p:cNvPr id="3082" name="WordArt 10"/>
          <p:cNvSpPr>
            <a:spLocks noChangeArrowheads="1" noChangeShapeType="1" noTextEdit="1"/>
          </p:cNvSpPr>
          <p:nvPr/>
        </p:nvSpPr>
        <p:spPr bwMode="auto">
          <a:xfrm>
            <a:off x="228600" y="5791200"/>
            <a:ext cx="1828800" cy="5429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339966"/>
                </a:solidFill>
                <a:latin typeface="Comic Sans MS"/>
                <a:ea typeface="Comic Sans MS"/>
                <a:cs typeface="Comic Sans MS"/>
              </a:rPr>
              <a:t>Cnidarians</a:t>
            </a:r>
          </a:p>
        </p:txBody>
      </p:sp>
      <p:sp>
        <p:nvSpPr>
          <p:cNvPr id="3083" name="WordArt 11"/>
          <p:cNvSpPr>
            <a:spLocks noChangeArrowheads="1" noChangeShapeType="1" noTextEdit="1"/>
          </p:cNvSpPr>
          <p:nvPr/>
        </p:nvSpPr>
        <p:spPr bwMode="auto">
          <a:xfrm>
            <a:off x="4724400" y="4419600"/>
            <a:ext cx="1371600" cy="609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339966"/>
                </a:solidFill>
                <a:latin typeface="Comic Sans MS"/>
                <a:ea typeface="Comic Sans MS"/>
                <a:cs typeface="Comic Sans MS"/>
              </a:rPr>
              <a:t>Annelids</a:t>
            </a:r>
          </a:p>
        </p:txBody>
      </p:sp>
      <p:sp>
        <p:nvSpPr>
          <p:cNvPr id="3084" name="WordArt 12"/>
          <p:cNvSpPr>
            <a:spLocks noChangeArrowheads="1" noChangeShapeType="1" noTextEdit="1"/>
          </p:cNvSpPr>
          <p:nvPr/>
        </p:nvSpPr>
        <p:spPr bwMode="auto">
          <a:xfrm>
            <a:off x="4724400" y="5715000"/>
            <a:ext cx="1828800" cy="5334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339966"/>
                </a:solidFill>
                <a:latin typeface="Comic Sans MS"/>
                <a:ea typeface="Comic Sans MS"/>
                <a:cs typeface="Comic Sans MS"/>
              </a:rPr>
              <a:t>Mollusks</a:t>
            </a:r>
          </a:p>
        </p:txBody>
      </p:sp>
      <p:pic>
        <p:nvPicPr>
          <p:cNvPr id="3085" name="Picture 13" descr="jellyf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5257800"/>
            <a:ext cx="10668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6" name="Picture 14" descr="lined firewor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191000"/>
            <a:ext cx="1143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7" name="Picture 15" descr="flatwor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4495800"/>
            <a:ext cx="1143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8" name="Picture 16" descr="octopus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5486400"/>
            <a:ext cx="1066800" cy="71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9" name="Picture 17" descr="snail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8600" y="5765800"/>
            <a:ext cx="1066800" cy="712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90" name="Picture 18" descr="ochr_seaanomn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5867400"/>
            <a:ext cx="1143000"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91" name="Picture 19" descr="spon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9800" y="4267200"/>
            <a:ext cx="1020763" cy="681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92" name="WordArt 20"/>
          <p:cNvSpPr>
            <a:spLocks noChangeArrowheads="1" noChangeShapeType="1" noTextEdit="1"/>
          </p:cNvSpPr>
          <p:nvPr/>
        </p:nvSpPr>
        <p:spPr bwMode="auto">
          <a:xfrm>
            <a:off x="1447800" y="3200400"/>
            <a:ext cx="6324600" cy="533400"/>
          </a:xfrm>
          <a:prstGeom prst="rect">
            <a:avLst/>
          </a:prstGeom>
        </p:spPr>
        <p:txBody>
          <a:bodyPr wrap="none" fromWordArt="1">
            <a:prstTxWarp prst="textPlain">
              <a:avLst>
                <a:gd name="adj" fmla="val 50000"/>
              </a:avLst>
            </a:prstTxWarp>
          </a:bodyPr>
          <a:lstStyle/>
          <a:p>
            <a:pPr algn="ctr"/>
            <a:r>
              <a:rPr lang="en-US" sz="3600" kern="10">
                <a:ln w="9525">
                  <a:solidFill>
                    <a:srgbClr val="0000FF"/>
                  </a:solidFill>
                  <a:round/>
                  <a:headEnd/>
                  <a:tailEnd/>
                </a:ln>
                <a:solidFill>
                  <a:srgbClr val="CCFFFF"/>
                </a:solidFill>
                <a:latin typeface="Comic Sans MS"/>
                <a:ea typeface="Comic Sans MS"/>
                <a:cs typeface="Comic Sans MS"/>
              </a:rPr>
              <a:t>You have already learned about two kinds.</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078"/>
                                        </p:tgtEl>
                                        <p:attrNameLst>
                                          <p:attrName>style.visibility</p:attrName>
                                        </p:attrNameLst>
                                      </p:cBhvr>
                                      <p:to>
                                        <p:strVal val="visible"/>
                                      </p:to>
                                    </p:set>
                                    <p:anim calcmode="lin" valueType="num">
                                      <p:cBhvr>
                                        <p:cTn id="7" dur="500" fill="hold"/>
                                        <p:tgtEl>
                                          <p:spTgt spid="3078"/>
                                        </p:tgtEl>
                                        <p:attrNameLst>
                                          <p:attrName>ppt_w</p:attrName>
                                        </p:attrNameLst>
                                      </p:cBhvr>
                                      <p:tavLst>
                                        <p:tav tm="0">
                                          <p:val>
                                            <p:fltVal val="0"/>
                                          </p:val>
                                        </p:tav>
                                        <p:tav tm="100000">
                                          <p:val>
                                            <p:strVal val="#ppt_w"/>
                                          </p:val>
                                        </p:tav>
                                      </p:tavLst>
                                    </p:anim>
                                    <p:anim calcmode="lin" valueType="num">
                                      <p:cBhvr>
                                        <p:cTn id="8" dur="500" fill="hold"/>
                                        <p:tgtEl>
                                          <p:spTgt spid="307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079"/>
                                        </p:tgtEl>
                                        <p:attrNameLst>
                                          <p:attrName>style.visibility</p:attrName>
                                        </p:attrNameLst>
                                      </p:cBhvr>
                                      <p:to>
                                        <p:strVal val="visible"/>
                                      </p:to>
                                    </p:set>
                                    <p:anim calcmode="lin" valueType="num">
                                      <p:cBhvr>
                                        <p:cTn id="13" dur="500" fill="hold"/>
                                        <p:tgtEl>
                                          <p:spTgt spid="3079"/>
                                        </p:tgtEl>
                                        <p:attrNameLst>
                                          <p:attrName>ppt_w</p:attrName>
                                        </p:attrNameLst>
                                      </p:cBhvr>
                                      <p:tavLst>
                                        <p:tav tm="0">
                                          <p:val>
                                            <p:fltVal val="0"/>
                                          </p:val>
                                        </p:tav>
                                        <p:tav tm="100000">
                                          <p:val>
                                            <p:strVal val="#ppt_w"/>
                                          </p:val>
                                        </p:tav>
                                      </p:tavLst>
                                    </p:anim>
                                    <p:anim calcmode="lin" valueType="num">
                                      <p:cBhvr>
                                        <p:cTn id="14" dur="500" fill="hold"/>
                                        <p:tgtEl>
                                          <p:spTgt spid="3079"/>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3080"/>
                                        </p:tgtEl>
                                        <p:attrNameLst>
                                          <p:attrName>style.visibility</p:attrName>
                                        </p:attrNameLst>
                                      </p:cBhvr>
                                      <p:to>
                                        <p:strVal val="visible"/>
                                      </p:to>
                                    </p:set>
                                    <p:anim calcmode="lin" valueType="num">
                                      <p:cBhvr>
                                        <p:cTn id="19" dur="1000" fill="hold"/>
                                        <p:tgtEl>
                                          <p:spTgt spid="3080"/>
                                        </p:tgtEl>
                                        <p:attrNameLst>
                                          <p:attrName>ppt_w</p:attrName>
                                        </p:attrNameLst>
                                      </p:cBhvr>
                                      <p:tavLst>
                                        <p:tav tm="0">
                                          <p:val>
                                            <p:fltVal val="0"/>
                                          </p:val>
                                        </p:tav>
                                        <p:tav tm="100000">
                                          <p:val>
                                            <p:strVal val="#ppt_w"/>
                                          </p:val>
                                        </p:tav>
                                      </p:tavLst>
                                    </p:anim>
                                    <p:anim calcmode="lin" valueType="num">
                                      <p:cBhvr>
                                        <p:cTn id="20" dur="1000" fill="hold"/>
                                        <p:tgtEl>
                                          <p:spTgt spid="3080"/>
                                        </p:tgtEl>
                                        <p:attrNameLst>
                                          <p:attrName>ppt_h</p:attrName>
                                        </p:attrNameLst>
                                      </p:cBhvr>
                                      <p:tavLst>
                                        <p:tav tm="0">
                                          <p:val>
                                            <p:fltVal val="0"/>
                                          </p:val>
                                        </p:tav>
                                        <p:tav tm="100000">
                                          <p:val>
                                            <p:strVal val="#ppt_h"/>
                                          </p:val>
                                        </p:tav>
                                      </p:tavLst>
                                    </p:anim>
                                    <p:anim calcmode="lin" valueType="num">
                                      <p:cBhvr>
                                        <p:cTn id="21" dur="1000" fill="hold"/>
                                        <p:tgtEl>
                                          <p:spTgt spid="3080"/>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308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3092"/>
                                        </p:tgtEl>
                                        <p:attrNameLst>
                                          <p:attrName>style.visibility</p:attrName>
                                        </p:attrNameLst>
                                      </p:cBhvr>
                                      <p:to>
                                        <p:strVal val="visible"/>
                                      </p:to>
                                    </p:set>
                                    <p:anim calcmode="lin" valueType="num">
                                      <p:cBhvr>
                                        <p:cTn id="27" dur="500" fill="hold"/>
                                        <p:tgtEl>
                                          <p:spTgt spid="3092"/>
                                        </p:tgtEl>
                                        <p:attrNameLst>
                                          <p:attrName>ppt_w</p:attrName>
                                        </p:attrNameLst>
                                      </p:cBhvr>
                                      <p:tavLst>
                                        <p:tav tm="0">
                                          <p:val>
                                            <p:fltVal val="0"/>
                                          </p:val>
                                        </p:tav>
                                        <p:tav tm="100000">
                                          <p:val>
                                            <p:strVal val="#ppt_w"/>
                                          </p:val>
                                        </p:tav>
                                      </p:tavLst>
                                    </p:anim>
                                    <p:anim calcmode="lin" valueType="num">
                                      <p:cBhvr>
                                        <p:cTn id="28" dur="500" fill="hold"/>
                                        <p:tgtEl>
                                          <p:spTgt spid="3092"/>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3081"/>
                                        </p:tgtEl>
                                        <p:attrNameLst>
                                          <p:attrName>style.visibility</p:attrName>
                                        </p:attrNameLst>
                                      </p:cBhvr>
                                      <p:to>
                                        <p:strVal val="visible"/>
                                      </p:to>
                                    </p:set>
                                    <p:anim calcmode="lin" valueType="num">
                                      <p:cBhvr>
                                        <p:cTn id="33" dur="500" fill="hold"/>
                                        <p:tgtEl>
                                          <p:spTgt spid="3081"/>
                                        </p:tgtEl>
                                        <p:attrNameLst>
                                          <p:attrName>ppt_w</p:attrName>
                                        </p:attrNameLst>
                                      </p:cBhvr>
                                      <p:tavLst>
                                        <p:tav tm="0">
                                          <p:val>
                                            <p:fltVal val="0"/>
                                          </p:val>
                                        </p:tav>
                                        <p:tav tm="100000">
                                          <p:val>
                                            <p:strVal val="#ppt_w"/>
                                          </p:val>
                                        </p:tav>
                                      </p:tavLst>
                                    </p:anim>
                                    <p:anim calcmode="lin" valueType="num">
                                      <p:cBhvr>
                                        <p:cTn id="34" dur="500" fill="hold"/>
                                        <p:tgtEl>
                                          <p:spTgt spid="3081"/>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nodeType="clickEffect">
                                  <p:stCondLst>
                                    <p:cond delay="0"/>
                                  </p:stCondLst>
                                  <p:childTnLst>
                                    <p:set>
                                      <p:cBhvr>
                                        <p:cTn id="38" dur="1" fill="hold">
                                          <p:stCondLst>
                                            <p:cond delay="0"/>
                                          </p:stCondLst>
                                        </p:cTn>
                                        <p:tgtEl>
                                          <p:spTgt spid="3091"/>
                                        </p:tgtEl>
                                        <p:attrNameLst>
                                          <p:attrName>style.visibility</p:attrName>
                                        </p:attrNameLst>
                                      </p:cBhvr>
                                      <p:to>
                                        <p:strVal val="visible"/>
                                      </p:to>
                                    </p:set>
                                    <p:anim calcmode="lin" valueType="num">
                                      <p:cBhvr>
                                        <p:cTn id="39" dur="500" fill="hold"/>
                                        <p:tgtEl>
                                          <p:spTgt spid="3091"/>
                                        </p:tgtEl>
                                        <p:attrNameLst>
                                          <p:attrName>ppt_w</p:attrName>
                                        </p:attrNameLst>
                                      </p:cBhvr>
                                      <p:tavLst>
                                        <p:tav tm="0">
                                          <p:val>
                                            <p:fltVal val="0"/>
                                          </p:val>
                                        </p:tav>
                                        <p:tav tm="100000">
                                          <p:val>
                                            <p:strVal val="#ppt_w"/>
                                          </p:val>
                                        </p:tav>
                                      </p:tavLst>
                                    </p:anim>
                                    <p:anim calcmode="lin" valueType="num">
                                      <p:cBhvr>
                                        <p:cTn id="40" dur="500" fill="hold"/>
                                        <p:tgtEl>
                                          <p:spTgt spid="3091"/>
                                        </p:tgtEl>
                                        <p:attrNameLst>
                                          <p:attrName>ppt_h</p:attrName>
                                        </p:attrNameLst>
                                      </p:cBhvr>
                                      <p:tavLst>
                                        <p:tav tm="0">
                                          <p:val>
                                            <p:fltVal val="0"/>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3082"/>
                                        </p:tgtEl>
                                        <p:attrNameLst>
                                          <p:attrName>style.visibility</p:attrName>
                                        </p:attrNameLst>
                                      </p:cBhvr>
                                      <p:to>
                                        <p:strVal val="visible"/>
                                      </p:to>
                                    </p:set>
                                    <p:anim calcmode="lin" valueType="num">
                                      <p:cBhvr>
                                        <p:cTn id="45" dur="500" fill="hold"/>
                                        <p:tgtEl>
                                          <p:spTgt spid="3082"/>
                                        </p:tgtEl>
                                        <p:attrNameLst>
                                          <p:attrName>ppt_w</p:attrName>
                                        </p:attrNameLst>
                                      </p:cBhvr>
                                      <p:tavLst>
                                        <p:tav tm="0">
                                          <p:val>
                                            <p:fltVal val="0"/>
                                          </p:val>
                                        </p:tav>
                                        <p:tav tm="100000">
                                          <p:val>
                                            <p:strVal val="#ppt_w"/>
                                          </p:val>
                                        </p:tav>
                                      </p:tavLst>
                                    </p:anim>
                                    <p:anim calcmode="lin" valueType="num">
                                      <p:cBhvr>
                                        <p:cTn id="46" dur="500" fill="hold"/>
                                        <p:tgtEl>
                                          <p:spTgt spid="3082"/>
                                        </p:tgtEl>
                                        <p:attrNameLst>
                                          <p:attrName>ppt_h</p:attrName>
                                        </p:attrNameLst>
                                      </p:cBhvr>
                                      <p:tavLst>
                                        <p:tav tm="0">
                                          <p:val>
                                            <p:fltVal val="0"/>
                                          </p:val>
                                        </p:tav>
                                        <p:tav tm="100000">
                                          <p:val>
                                            <p:strVal val="#ppt_h"/>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3" presetClass="entr" presetSubtype="16" fill="hold" nodeType="clickEffect">
                                  <p:stCondLst>
                                    <p:cond delay="0"/>
                                  </p:stCondLst>
                                  <p:childTnLst>
                                    <p:set>
                                      <p:cBhvr>
                                        <p:cTn id="50" dur="1" fill="hold">
                                          <p:stCondLst>
                                            <p:cond delay="0"/>
                                          </p:stCondLst>
                                        </p:cTn>
                                        <p:tgtEl>
                                          <p:spTgt spid="3085"/>
                                        </p:tgtEl>
                                        <p:attrNameLst>
                                          <p:attrName>style.visibility</p:attrName>
                                        </p:attrNameLst>
                                      </p:cBhvr>
                                      <p:to>
                                        <p:strVal val="visible"/>
                                      </p:to>
                                    </p:set>
                                    <p:anim calcmode="lin" valueType="num">
                                      <p:cBhvr>
                                        <p:cTn id="51" dur="500" fill="hold"/>
                                        <p:tgtEl>
                                          <p:spTgt spid="3085"/>
                                        </p:tgtEl>
                                        <p:attrNameLst>
                                          <p:attrName>ppt_w</p:attrName>
                                        </p:attrNameLst>
                                      </p:cBhvr>
                                      <p:tavLst>
                                        <p:tav tm="0">
                                          <p:val>
                                            <p:fltVal val="0"/>
                                          </p:val>
                                        </p:tav>
                                        <p:tav tm="100000">
                                          <p:val>
                                            <p:strVal val="#ppt_w"/>
                                          </p:val>
                                        </p:tav>
                                      </p:tavLst>
                                    </p:anim>
                                    <p:anim calcmode="lin" valueType="num">
                                      <p:cBhvr>
                                        <p:cTn id="52" dur="500" fill="hold"/>
                                        <p:tgtEl>
                                          <p:spTgt spid="3085"/>
                                        </p:tgtEl>
                                        <p:attrNameLst>
                                          <p:attrName>ppt_h</p:attrName>
                                        </p:attrNameLst>
                                      </p:cBhvr>
                                      <p:tavLst>
                                        <p:tav tm="0">
                                          <p:val>
                                            <p:fltVal val="0"/>
                                          </p:val>
                                        </p:tav>
                                        <p:tav tm="100000">
                                          <p:val>
                                            <p:strVal val="#ppt_h"/>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3" presetClass="entr" presetSubtype="16" fill="hold" nodeType="clickEffect">
                                  <p:stCondLst>
                                    <p:cond delay="0"/>
                                  </p:stCondLst>
                                  <p:childTnLst>
                                    <p:set>
                                      <p:cBhvr>
                                        <p:cTn id="56" dur="1" fill="hold">
                                          <p:stCondLst>
                                            <p:cond delay="0"/>
                                          </p:stCondLst>
                                        </p:cTn>
                                        <p:tgtEl>
                                          <p:spTgt spid="3090"/>
                                        </p:tgtEl>
                                        <p:attrNameLst>
                                          <p:attrName>style.visibility</p:attrName>
                                        </p:attrNameLst>
                                      </p:cBhvr>
                                      <p:to>
                                        <p:strVal val="visible"/>
                                      </p:to>
                                    </p:set>
                                    <p:anim calcmode="lin" valueType="num">
                                      <p:cBhvr>
                                        <p:cTn id="57" dur="500" fill="hold"/>
                                        <p:tgtEl>
                                          <p:spTgt spid="3090"/>
                                        </p:tgtEl>
                                        <p:attrNameLst>
                                          <p:attrName>ppt_w</p:attrName>
                                        </p:attrNameLst>
                                      </p:cBhvr>
                                      <p:tavLst>
                                        <p:tav tm="0">
                                          <p:val>
                                            <p:fltVal val="0"/>
                                          </p:val>
                                        </p:tav>
                                        <p:tav tm="100000">
                                          <p:val>
                                            <p:strVal val="#ppt_w"/>
                                          </p:val>
                                        </p:tav>
                                      </p:tavLst>
                                    </p:anim>
                                    <p:anim calcmode="lin" valueType="num">
                                      <p:cBhvr>
                                        <p:cTn id="58" dur="500" fill="hold"/>
                                        <p:tgtEl>
                                          <p:spTgt spid="3090"/>
                                        </p:tgtEl>
                                        <p:attrNameLst>
                                          <p:attrName>ppt_h</p:attrName>
                                        </p:attrNameLst>
                                      </p:cBhvr>
                                      <p:tavLst>
                                        <p:tav tm="0">
                                          <p:val>
                                            <p:fltVal val="0"/>
                                          </p:val>
                                        </p:tav>
                                        <p:tav tm="100000">
                                          <p:val>
                                            <p:strVal val="#ppt_h"/>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16" fill="hold" grpId="0" nodeType="clickEffect">
                                  <p:stCondLst>
                                    <p:cond delay="0"/>
                                  </p:stCondLst>
                                  <p:childTnLst>
                                    <p:set>
                                      <p:cBhvr>
                                        <p:cTn id="62" dur="1" fill="hold">
                                          <p:stCondLst>
                                            <p:cond delay="0"/>
                                          </p:stCondLst>
                                        </p:cTn>
                                        <p:tgtEl>
                                          <p:spTgt spid="3083"/>
                                        </p:tgtEl>
                                        <p:attrNameLst>
                                          <p:attrName>style.visibility</p:attrName>
                                        </p:attrNameLst>
                                      </p:cBhvr>
                                      <p:to>
                                        <p:strVal val="visible"/>
                                      </p:to>
                                    </p:set>
                                    <p:anim calcmode="lin" valueType="num">
                                      <p:cBhvr>
                                        <p:cTn id="63" dur="500" fill="hold"/>
                                        <p:tgtEl>
                                          <p:spTgt spid="3083"/>
                                        </p:tgtEl>
                                        <p:attrNameLst>
                                          <p:attrName>ppt_w</p:attrName>
                                        </p:attrNameLst>
                                      </p:cBhvr>
                                      <p:tavLst>
                                        <p:tav tm="0">
                                          <p:val>
                                            <p:fltVal val="0"/>
                                          </p:val>
                                        </p:tav>
                                        <p:tav tm="100000">
                                          <p:val>
                                            <p:strVal val="#ppt_w"/>
                                          </p:val>
                                        </p:tav>
                                      </p:tavLst>
                                    </p:anim>
                                    <p:anim calcmode="lin" valueType="num">
                                      <p:cBhvr>
                                        <p:cTn id="64" dur="500" fill="hold"/>
                                        <p:tgtEl>
                                          <p:spTgt spid="3083"/>
                                        </p:tgtEl>
                                        <p:attrNameLst>
                                          <p:attrName>ppt_h</p:attrName>
                                        </p:attrNameLst>
                                      </p:cBhvr>
                                      <p:tavLst>
                                        <p:tav tm="0">
                                          <p:val>
                                            <p:fltVal val="0"/>
                                          </p:val>
                                        </p:tav>
                                        <p:tav tm="100000">
                                          <p:val>
                                            <p:strVal val="#ppt_h"/>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3" presetClass="entr" presetSubtype="16" fill="hold" nodeType="clickEffect">
                                  <p:stCondLst>
                                    <p:cond delay="0"/>
                                  </p:stCondLst>
                                  <p:childTnLst>
                                    <p:set>
                                      <p:cBhvr>
                                        <p:cTn id="68" dur="1" fill="hold">
                                          <p:stCondLst>
                                            <p:cond delay="0"/>
                                          </p:stCondLst>
                                        </p:cTn>
                                        <p:tgtEl>
                                          <p:spTgt spid="3086"/>
                                        </p:tgtEl>
                                        <p:attrNameLst>
                                          <p:attrName>style.visibility</p:attrName>
                                        </p:attrNameLst>
                                      </p:cBhvr>
                                      <p:to>
                                        <p:strVal val="visible"/>
                                      </p:to>
                                    </p:set>
                                    <p:anim calcmode="lin" valueType="num">
                                      <p:cBhvr>
                                        <p:cTn id="69" dur="500" fill="hold"/>
                                        <p:tgtEl>
                                          <p:spTgt spid="3086"/>
                                        </p:tgtEl>
                                        <p:attrNameLst>
                                          <p:attrName>ppt_w</p:attrName>
                                        </p:attrNameLst>
                                      </p:cBhvr>
                                      <p:tavLst>
                                        <p:tav tm="0">
                                          <p:val>
                                            <p:fltVal val="0"/>
                                          </p:val>
                                        </p:tav>
                                        <p:tav tm="100000">
                                          <p:val>
                                            <p:strVal val="#ppt_w"/>
                                          </p:val>
                                        </p:tav>
                                      </p:tavLst>
                                    </p:anim>
                                    <p:anim calcmode="lin" valueType="num">
                                      <p:cBhvr>
                                        <p:cTn id="70" dur="500" fill="hold"/>
                                        <p:tgtEl>
                                          <p:spTgt spid="3086"/>
                                        </p:tgtEl>
                                        <p:attrNameLst>
                                          <p:attrName>ppt_h</p:attrName>
                                        </p:attrNameLst>
                                      </p:cBhvr>
                                      <p:tavLst>
                                        <p:tav tm="0">
                                          <p:val>
                                            <p:fltVal val="0"/>
                                          </p:val>
                                        </p:tav>
                                        <p:tav tm="100000">
                                          <p:val>
                                            <p:strVal val="#ppt_h"/>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3" presetClass="entr" presetSubtype="16" fill="hold" nodeType="clickEffect">
                                  <p:stCondLst>
                                    <p:cond delay="0"/>
                                  </p:stCondLst>
                                  <p:childTnLst>
                                    <p:set>
                                      <p:cBhvr>
                                        <p:cTn id="74" dur="1" fill="hold">
                                          <p:stCondLst>
                                            <p:cond delay="0"/>
                                          </p:stCondLst>
                                        </p:cTn>
                                        <p:tgtEl>
                                          <p:spTgt spid="3087"/>
                                        </p:tgtEl>
                                        <p:attrNameLst>
                                          <p:attrName>style.visibility</p:attrName>
                                        </p:attrNameLst>
                                      </p:cBhvr>
                                      <p:to>
                                        <p:strVal val="visible"/>
                                      </p:to>
                                    </p:set>
                                    <p:anim calcmode="lin" valueType="num">
                                      <p:cBhvr>
                                        <p:cTn id="75" dur="500" fill="hold"/>
                                        <p:tgtEl>
                                          <p:spTgt spid="3087"/>
                                        </p:tgtEl>
                                        <p:attrNameLst>
                                          <p:attrName>ppt_w</p:attrName>
                                        </p:attrNameLst>
                                      </p:cBhvr>
                                      <p:tavLst>
                                        <p:tav tm="0">
                                          <p:val>
                                            <p:fltVal val="0"/>
                                          </p:val>
                                        </p:tav>
                                        <p:tav tm="100000">
                                          <p:val>
                                            <p:strVal val="#ppt_w"/>
                                          </p:val>
                                        </p:tav>
                                      </p:tavLst>
                                    </p:anim>
                                    <p:anim calcmode="lin" valueType="num">
                                      <p:cBhvr>
                                        <p:cTn id="76" dur="500" fill="hold"/>
                                        <p:tgtEl>
                                          <p:spTgt spid="3087"/>
                                        </p:tgtEl>
                                        <p:attrNameLst>
                                          <p:attrName>ppt_h</p:attrName>
                                        </p:attrNameLst>
                                      </p:cBhvr>
                                      <p:tavLst>
                                        <p:tav tm="0">
                                          <p:val>
                                            <p:fltVal val="0"/>
                                          </p:val>
                                        </p:tav>
                                        <p:tav tm="100000">
                                          <p:val>
                                            <p:strVal val="#ppt_h"/>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3" presetClass="entr" presetSubtype="16" fill="hold" grpId="0" nodeType="clickEffect">
                                  <p:stCondLst>
                                    <p:cond delay="0"/>
                                  </p:stCondLst>
                                  <p:childTnLst>
                                    <p:set>
                                      <p:cBhvr>
                                        <p:cTn id="80" dur="1" fill="hold">
                                          <p:stCondLst>
                                            <p:cond delay="0"/>
                                          </p:stCondLst>
                                        </p:cTn>
                                        <p:tgtEl>
                                          <p:spTgt spid="3084"/>
                                        </p:tgtEl>
                                        <p:attrNameLst>
                                          <p:attrName>style.visibility</p:attrName>
                                        </p:attrNameLst>
                                      </p:cBhvr>
                                      <p:to>
                                        <p:strVal val="visible"/>
                                      </p:to>
                                    </p:set>
                                    <p:anim calcmode="lin" valueType="num">
                                      <p:cBhvr>
                                        <p:cTn id="81" dur="500" fill="hold"/>
                                        <p:tgtEl>
                                          <p:spTgt spid="3084"/>
                                        </p:tgtEl>
                                        <p:attrNameLst>
                                          <p:attrName>ppt_w</p:attrName>
                                        </p:attrNameLst>
                                      </p:cBhvr>
                                      <p:tavLst>
                                        <p:tav tm="0">
                                          <p:val>
                                            <p:fltVal val="0"/>
                                          </p:val>
                                        </p:tav>
                                        <p:tav tm="100000">
                                          <p:val>
                                            <p:strVal val="#ppt_w"/>
                                          </p:val>
                                        </p:tav>
                                      </p:tavLst>
                                    </p:anim>
                                    <p:anim calcmode="lin" valueType="num">
                                      <p:cBhvr>
                                        <p:cTn id="82" dur="500" fill="hold"/>
                                        <p:tgtEl>
                                          <p:spTgt spid="3084"/>
                                        </p:tgtEl>
                                        <p:attrNameLst>
                                          <p:attrName>ppt_h</p:attrName>
                                        </p:attrNameLst>
                                      </p:cBhvr>
                                      <p:tavLst>
                                        <p:tav tm="0">
                                          <p:val>
                                            <p:fltVal val="0"/>
                                          </p:val>
                                        </p:tav>
                                        <p:tav tm="100000">
                                          <p:val>
                                            <p:strVal val="#ppt_h"/>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3" presetClass="entr" presetSubtype="16" fill="hold" nodeType="clickEffect">
                                  <p:stCondLst>
                                    <p:cond delay="0"/>
                                  </p:stCondLst>
                                  <p:childTnLst>
                                    <p:set>
                                      <p:cBhvr>
                                        <p:cTn id="86" dur="1" fill="hold">
                                          <p:stCondLst>
                                            <p:cond delay="0"/>
                                          </p:stCondLst>
                                        </p:cTn>
                                        <p:tgtEl>
                                          <p:spTgt spid="3088"/>
                                        </p:tgtEl>
                                        <p:attrNameLst>
                                          <p:attrName>style.visibility</p:attrName>
                                        </p:attrNameLst>
                                      </p:cBhvr>
                                      <p:to>
                                        <p:strVal val="visible"/>
                                      </p:to>
                                    </p:set>
                                    <p:anim calcmode="lin" valueType="num">
                                      <p:cBhvr>
                                        <p:cTn id="87" dur="500" fill="hold"/>
                                        <p:tgtEl>
                                          <p:spTgt spid="3088"/>
                                        </p:tgtEl>
                                        <p:attrNameLst>
                                          <p:attrName>ppt_w</p:attrName>
                                        </p:attrNameLst>
                                      </p:cBhvr>
                                      <p:tavLst>
                                        <p:tav tm="0">
                                          <p:val>
                                            <p:fltVal val="0"/>
                                          </p:val>
                                        </p:tav>
                                        <p:tav tm="100000">
                                          <p:val>
                                            <p:strVal val="#ppt_w"/>
                                          </p:val>
                                        </p:tav>
                                      </p:tavLst>
                                    </p:anim>
                                    <p:anim calcmode="lin" valueType="num">
                                      <p:cBhvr>
                                        <p:cTn id="88" dur="500" fill="hold"/>
                                        <p:tgtEl>
                                          <p:spTgt spid="3088"/>
                                        </p:tgtEl>
                                        <p:attrNameLst>
                                          <p:attrName>ppt_h</p:attrName>
                                        </p:attrNameLst>
                                      </p:cBhvr>
                                      <p:tavLst>
                                        <p:tav tm="0">
                                          <p:val>
                                            <p:fltVal val="0"/>
                                          </p:val>
                                        </p:tav>
                                        <p:tav tm="100000">
                                          <p:val>
                                            <p:strVal val="#ppt_h"/>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3" presetClass="entr" presetSubtype="16" fill="hold" nodeType="clickEffect">
                                  <p:stCondLst>
                                    <p:cond delay="0"/>
                                  </p:stCondLst>
                                  <p:childTnLst>
                                    <p:set>
                                      <p:cBhvr>
                                        <p:cTn id="92" dur="1" fill="hold">
                                          <p:stCondLst>
                                            <p:cond delay="0"/>
                                          </p:stCondLst>
                                        </p:cTn>
                                        <p:tgtEl>
                                          <p:spTgt spid="3089"/>
                                        </p:tgtEl>
                                        <p:attrNameLst>
                                          <p:attrName>style.visibility</p:attrName>
                                        </p:attrNameLst>
                                      </p:cBhvr>
                                      <p:to>
                                        <p:strVal val="visible"/>
                                      </p:to>
                                    </p:set>
                                    <p:anim calcmode="lin" valueType="num">
                                      <p:cBhvr>
                                        <p:cTn id="93" dur="500" fill="hold"/>
                                        <p:tgtEl>
                                          <p:spTgt spid="3089"/>
                                        </p:tgtEl>
                                        <p:attrNameLst>
                                          <p:attrName>ppt_w</p:attrName>
                                        </p:attrNameLst>
                                      </p:cBhvr>
                                      <p:tavLst>
                                        <p:tav tm="0">
                                          <p:val>
                                            <p:fltVal val="0"/>
                                          </p:val>
                                        </p:tav>
                                        <p:tav tm="100000">
                                          <p:val>
                                            <p:strVal val="#ppt_w"/>
                                          </p:val>
                                        </p:tav>
                                      </p:tavLst>
                                    </p:anim>
                                    <p:anim calcmode="lin" valueType="num">
                                      <p:cBhvr>
                                        <p:cTn id="94" dur="500" fill="hold"/>
                                        <p:tgtEl>
                                          <p:spTgt spid="308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autoUpdateAnimBg="0"/>
      <p:bldP spid="3079" grpId="0" animBg="1"/>
      <p:bldP spid="3080" grpId="0" animBg="1"/>
      <p:bldP spid="3081" grpId="0" animBg="1"/>
      <p:bldP spid="3082" grpId="0" animBg="1"/>
      <p:bldP spid="3083" grpId="0" animBg="1"/>
      <p:bldP spid="3084" grpId="0" animBg="1"/>
      <p:bldP spid="30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62466" name="WordArt 2"/>
          <p:cNvSpPr>
            <a:spLocks noChangeArrowheads="1" noChangeShapeType="1" noTextEdit="1"/>
          </p:cNvSpPr>
          <p:nvPr/>
        </p:nvSpPr>
        <p:spPr bwMode="auto">
          <a:xfrm>
            <a:off x="1295400" y="304800"/>
            <a:ext cx="6629400" cy="762000"/>
          </a:xfrm>
          <a:prstGeom prst="rect">
            <a:avLst/>
          </a:prstGeom>
        </p:spPr>
        <p:txBody>
          <a:bodyPr wrap="none" fromWordArt="1">
            <a:prstTxWarp prst="textPlain">
              <a:avLst>
                <a:gd name="adj" fmla="val 50000"/>
              </a:avLst>
            </a:prstTxWarp>
          </a:bodyPr>
          <a:lstStyle/>
          <a:p>
            <a:pPr algn="ctr"/>
            <a:r>
              <a:rPr lang="en-US" sz="3600" kern="10">
                <a:ln w="9525">
                  <a:solidFill>
                    <a:schemeClr val="hlink"/>
                  </a:solidFill>
                  <a:round/>
                  <a:headEnd/>
                  <a:tailEnd/>
                </a:ln>
                <a:solidFill>
                  <a:srgbClr val="000080"/>
                </a:solidFill>
                <a:latin typeface="Britannic Bold"/>
                <a:ea typeface="Britannic Bold"/>
                <a:cs typeface="Britannic Bold"/>
              </a:rPr>
              <a:t>Insect Behavior</a:t>
            </a:r>
          </a:p>
        </p:txBody>
      </p:sp>
      <p:sp>
        <p:nvSpPr>
          <p:cNvPr id="28675" name="Text Box 3"/>
          <p:cNvSpPr txBox="1">
            <a:spLocks noChangeArrowheads="1"/>
          </p:cNvSpPr>
          <p:nvPr/>
        </p:nvSpPr>
        <p:spPr bwMode="auto">
          <a:xfrm>
            <a:off x="152400" y="1295400"/>
            <a:ext cx="89916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a:cs typeface="+mn-cs"/>
              </a:rPr>
              <a:t>* An amazing example of a colony is a __________.</a:t>
            </a:r>
          </a:p>
        </p:txBody>
      </p:sp>
      <p:sp>
        <p:nvSpPr>
          <p:cNvPr id="28676" name="Text Box 4"/>
          <p:cNvSpPr txBox="1">
            <a:spLocks noChangeArrowheads="1"/>
          </p:cNvSpPr>
          <p:nvPr/>
        </p:nvSpPr>
        <p:spPr bwMode="auto">
          <a:xfrm>
            <a:off x="152400" y="2286000"/>
            <a:ext cx="89916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a:cs typeface="+mn-cs"/>
              </a:rPr>
              <a:t>*  A </a:t>
            </a:r>
            <a:r>
              <a:rPr lang="en-US" sz="2800">
                <a:solidFill>
                  <a:schemeClr val="accent1"/>
                </a:solidFill>
                <a:cs typeface="+mn-cs"/>
              </a:rPr>
              <a:t>beehive</a:t>
            </a:r>
            <a:r>
              <a:rPr lang="en-US" sz="2800">
                <a:cs typeface="+mn-cs"/>
              </a:rPr>
              <a:t> is ___________________________. </a:t>
            </a:r>
          </a:p>
        </p:txBody>
      </p:sp>
      <p:sp>
        <p:nvSpPr>
          <p:cNvPr id="28678" name="WordArt 6"/>
          <p:cNvSpPr>
            <a:spLocks noChangeArrowheads="1" noChangeShapeType="1" noTextEdit="1"/>
          </p:cNvSpPr>
          <p:nvPr/>
        </p:nvSpPr>
        <p:spPr bwMode="auto">
          <a:xfrm>
            <a:off x="2819400" y="2362200"/>
            <a:ext cx="5943600" cy="304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CC99FF"/>
                </a:solidFill>
                <a:latin typeface="Comic Sans MS"/>
                <a:ea typeface="Comic Sans MS"/>
                <a:cs typeface="Comic Sans MS"/>
              </a:rPr>
              <a:t>a very organized colony of bees</a:t>
            </a:r>
          </a:p>
        </p:txBody>
      </p:sp>
      <p:sp>
        <p:nvSpPr>
          <p:cNvPr id="28680" name="WordArt 8"/>
          <p:cNvSpPr>
            <a:spLocks noChangeArrowheads="1" noChangeShapeType="1" noTextEdit="1"/>
          </p:cNvSpPr>
          <p:nvPr/>
        </p:nvSpPr>
        <p:spPr bwMode="auto">
          <a:xfrm>
            <a:off x="6553200" y="1371600"/>
            <a:ext cx="2133600" cy="304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CC99FF"/>
                </a:solidFill>
                <a:latin typeface="Comic Sans MS"/>
                <a:ea typeface="Comic Sans MS"/>
                <a:cs typeface="Comic Sans MS"/>
              </a:rPr>
              <a:t>beehive</a:t>
            </a:r>
          </a:p>
        </p:txBody>
      </p:sp>
      <p:pic>
        <p:nvPicPr>
          <p:cNvPr id="62471" name="Picture 11" descr="honeyb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505200"/>
            <a:ext cx="1576388"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2472" name="Picture 12" descr="beeon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276600"/>
            <a:ext cx="2362200" cy="2111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2473" name="Picture 13" descr="honeybee and hone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276600"/>
            <a:ext cx="2819400" cy="214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anim calcmode="lin" valueType="num">
                                      <p:cBhvr>
                                        <p:cTn id="7" dur="500" fill="hold"/>
                                        <p:tgtEl>
                                          <p:spTgt spid="28675"/>
                                        </p:tgtEl>
                                        <p:attrNameLst>
                                          <p:attrName>ppt_w</p:attrName>
                                        </p:attrNameLst>
                                      </p:cBhvr>
                                      <p:tavLst>
                                        <p:tav tm="0">
                                          <p:val>
                                            <p:fltVal val="0"/>
                                          </p:val>
                                        </p:tav>
                                        <p:tav tm="100000">
                                          <p:val>
                                            <p:strVal val="#ppt_w"/>
                                          </p:val>
                                        </p:tav>
                                      </p:tavLst>
                                    </p:anim>
                                    <p:anim calcmode="lin" valueType="num">
                                      <p:cBhvr>
                                        <p:cTn id="8" dur="500" fill="hold"/>
                                        <p:tgtEl>
                                          <p:spTgt spid="2867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8680"/>
                                        </p:tgtEl>
                                        <p:attrNameLst>
                                          <p:attrName>style.visibility</p:attrName>
                                        </p:attrNameLst>
                                      </p:cBhvr>
                                      <p:to>
                                        <p:strVal val="visible"/>
                                      </p:to>
                                    </p:set>
                                    <p:anim calcmode="lin" valueType="num">
                                      <p:cBhvr>
                                        <p:cTn id="13" dur="500" fill="hold"/>
                                        <p:tgtEl>
                                          <p:spTgt spid="28680"/>
                                        </p:tgtEl>
                                        <p:attrNameLst>
                                          <p:attrName>ppt_w</p:attrName>
                                        </p:attrNameLst>
                                      </p:cBhvr>
                                      <p:tavLst>
                                        <p:tav tm="0">
                                          <p:val>
                                            <p:fltVal val="0"/>
                                          </p:val>
                                        </p:tav>
                                        <p:tav tm="100000">
                                          <p:val>
                                            <p:strVal val="#ppt_w"/>
                                          </p:val>
                                        </p:tav>
                                      </p:tavLst>
                                    </p:anim>
                                    <p:anim calcmode="lin" valueType="num">
                                      <p:cBhvr>
                                        <p:cTn id="14" dur="500" fill="hold"/>
                                        <p:tgtEl>
                                          <p:spTgt spid="28680"/>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8676"/>
                                        </p:tgtEl>
                                        <p:attrNameLst>
                                          <p:attrName>style.visibility</p:attrName>
                                        </p:attrNameLst>
                                      </p:cBhvr>
                                      <p:to>
                                        <p:strVal val="visible"/>
                                      </p:to>
                                    </p:set>
                                    <p:anim calcmode="lin" valueType="num">
                                      <p:cBhvr>
                                        <p:cTn id="19" dur="500" fill="hold"/>
                                        <p:tgtEl>
                                          <p:spTgt spid="28676"/>
                                        </p:tgtEl>
                                        <p:attrNameLst>
                                          <p:attrName>ppt_w</p:attrName>
                                        </p:attrNameLst>
                                      </p:cBhvr>
                                      <p:tavLst>
                                        <p:tav tm="0">
                                          <p:val>
                                            <p:fltVal val="0"/>
                                          </p:val>
                                        </p:tav>
                                        <p:tav tm="100000">
                                          <p:val>
                                            <p:strVal val="#ppt_w"/>
                                          </p:val>
                                        </p:tav>
                                      </p:tavLst>
                                    </p:anim>
                                    <p:anim calcmode="lin" valueType="num">
                                      <p:cBhvr>
                                        <p:cTn id="20" dur="500" fill="hold"/>
                                        <p:tgtEl>
                                          <p:spTgt spid="28676"/>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8678"/>
                                        </p:tgtEl>
                                        <p:attrNameLst>
                                          <p:attrName>style.visibility</p:attrName>
                                        </p:attrNameLst>
                                      </p:cBhvr>
                                      <p:to>
                                        <p:strVal val="visible"/>
                                      </p:to>
                                    </p:set>
                                    <p:anim calcmode="lin" valueType="num">
                                      <p:cBhvr>
                                        <p:cTn id="25" dur="500" fill="hold"/>
                                        <p:tgtEl>
                                          <p:spTgt spid="28678"/>
                                        </p:tgtEl>
                                        <p:attrNameLst>
                                          <p:attrName>ppt_w</p:attrName>
                                        </p:attrNameLst>
                                      </p:cBhvr>
                                      <p:tavLst>
                                        <p:tav tm="0">
                                          <p:val>
                                            <p:fltVal val="0"/>
                                          </p:val>
                                        </p:tav>
                                        <p:tav tm="100000">
                                          <p:val>
                                            <p:strVal val="#ppt_w"/>
                                          </p:val>
                                        </p:tav>
                                      </p:tavLst>
                                    </p:anim>
                                    <p:anim calcmode="lin" valueType="num">
                                      <p:cBhvr>
                                        <p:cTn id="26" dur="500" fill="hold"/>
                                        <p:tgtEl>
                                          <p:spTgt spid="2867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utoUpdateAnimBg="0"/>
      <p:bldP spid="28676" grpId="0" autoUpdateAnimBg="0"/>
      <p:bldP spid="28678" grpId="0" animBg="1"/>
      <p:bldP spid="286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64514" name="WordArt 2"/>
          <p:cNvSpPr>
            <a:spLocks noChangeArrowheads="1" noChangeShapeType="1" noTextEdit="1"/>
          </p:cNvSpPr>
          <p:nvPr/>
        </p:nvSpPr>
        <p:spPr bwMode="auto">
          <a:xfrm>
            <a:off x="609600" y="304800"/>
            <a:ext cx="6629400" cy="762000"/>
          </a:xfrm>
          <a:prstGeom prst="rect">
            <a:avLst/>
          </a:prstGeom>
        </p:spPr>
        <p:txBody>
          <a:bodyPr wrap="none" fromWordArt="1">
            <a:prstTxWarp prst="textPlain">
              <a:avLst>
                <a:gd name="adj" fmla="val 50000"/>
              </a:avLst>
            </a:prstTxWarp>
          </a:bodyPr>
          <a:lstStyle/>
          <a:p>
            <a:pPr algn="ctr"/>
            <a:r>
              <a:rPr lang="en-US" sz="3600" kern="10">
                <a:ln w="9525">
                  <a:solidFill>
                    <a:schemeClr val="hlink"/>
                  </a:solidFill>
                  <a:round/>
                  <a:headEnd/>
                  <a:tailEnd/>
                </a:ln>
                <a:solidFill>
                  <a:srgbClr val="000080"/>
                </a:solidFill>
                <a:latin typeface="Britannic Bold"/>
                <a:ea typeface="Britannic Bold"/>
                <a:cs typeface="Britannic Bold"/>
              </a:rPr>
              <a:t>Insects' Defense</a:t>
            </a:r>
          </a:p>
        </p:txBody>
      </p:sp>
      <p:sp>
        <p:nvSpPr>
          <p:cNvPr id="29699" name="Text Box 3"/>
          <p:cNvSpPr txBox="1">
            <a:spLocks noChangeArrowheads="1"/>
          </p:cNvSpPr>
          <p:nvPr/>
        </p:nvSpPr>
        <p:spPr bwMode="auto">
          <a:xfrm>
            <a:off x="-685800" y="1295400"/>
            <a:ext cx="89916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a:cs typeface="+mn-cs"/>
              </a:rPr>
              <a:t>* All insects must protect themselves.</a:t>
            </a:r>
          </a:p>
        </p:txBody>
      </p:sp>
      <p:sp>
        <p:nvSpPr>
          <p:cNvPr id="29700" name="Text Box 4"/>
          <p:cNvSpPr txBox="1">
            <a:spLocks noChangeArrowheads="1"/>
          </p:cNvSpPr>
          <p:nvPr/>
        </p:nvSpPr>
        <p:spPr bwMode="auto">
          <a:xfrm>
            <a:off x="152400" y="2286000"/>
            <a:ext cx="899160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a:cs typeface="+mn-cs"/>
              </a:rPr>
              <a:t>* Bees and wasps have _______________ to protect themselves. </a:t>
            </a:r>
          </a:p>
        </p:txBody>
      </p:sp>
      <p:sp>
        <p:nvSpPr>
          <p:cNvPr id="29701" name="WordArt 5"/>
          <p:cNvSpPr>
            <a:spLocks noChangeArrowheads="1" noChangeShapeType="1" noTextEdit="1"/>
          </p:cNvSpPr>
          <p:nvPr/>
        </p:nvSpPr>
        <p:spPr bwMode="auto">
          <a:xfrm>
            <a:off x="4572000" y="2286000"/>
            <a:ext cx="2438400"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8080"/>
                </a:solidFill>
                <a:latin typeface="Comic Sans MS"/>
                <a:ea typeface="Comic Sans MS"/>
                <a:cs typeface="Comic Sans MS"/>
              </a:rPr>
              <a:t>stingers</a:t>
            </a:r>
          </a:p>
        </p:txBody>
      </p:sp>
      <p:sp>
        <p:nvSpPr>
          <p:cNvPr id="29706" name="Text Box 10"/>
          <p:cNvSpPr txBox="1">
            <a:spLocks noChangeArrowheads="1"/>
          </p:cNvSpPr>
          <p:nvPr/>
        </p:nvSpPr>
        <p:spPr bwMode="auto">
          <a:xfrm>
            <a:off x="152400" y="3352800"/>
            <a:ext cx="89916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 Many other insects use ______________.</a:t>
            </a:r>
          </a:p>
        </p:txBody>
      </p:sp>
      <p:sp>
        <p:nvSpPr>
          <p:cNvPr id="29707" name="WordArt 11"/>
          <p:cNvSpPr>
            <a:spLocks noChangeArrowheads="1" noChangeShapeType="1" noTextEdit="1"/>
          </p:cNvSpPr>
          <p:nvPr/>
        </p:nvSpPr>
        <p:spPr bwMode="auto">
          <a:xfrm>
            <a:off x="5410200" y="3352800"/>
            <a:ext cx="3276600" cy="45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8080"/>
                </a:solidFill>
                <a:latin typeface="Comic Sans MS"/>
                <a:ea typeface="Comic Sans MS"/>
                <a:cs typeface="Comic Sans MS"/>
              </a:rPr>
              <a:t>camouflage</a:t>
            </a:r>
          </a:p>
        </p:txBody>
      </p:sp>
      <p:sp>
        <p:nvSpPr>
          <p:cNvPr id="29708" name="Text Box 12"/>
          <p:cNvSpPr txBox="1">
            <a:spLocks noChangeArrowheads="1"/>
          </p:cNvSpPr>
          <p:nvPr/>
        </p:nvSpPr>
        <p:spPr bwMode="auto">
          <a:xfrm>
            <a:off x="152400" y="4114800"/>
            <a:ext cx="89916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 </a:t>
            </a:r>
            <a:r>
              <a:rPr lang="en-US">
                <a:solidFill>
                  <a:schemeClr val="accent1"/>
                </a:solidFill>
                <a:cs typeface="+mn-cs"/>
              </a:rPr>
              <a:t>Camouflage</a:t>
            </a:r>
            <a:r>
              <a:rPr lang="en-US">
                <a:cs typeface="+mn-cs"/>
              </a:rPr>
              <a:t> allows an insect to hide by ___ _______________________________.</a:t>
            </a:r>
          </a:p>
        </p:txBody>
      </p:sp>
      <p:sp>
        <p:nvSpPr>
          <p:cNvPr id="29710" name="WordArt 14"/>
          <p:cNvSpPr>
            <a:spLocks noChangeArrowheads="1" noChangeShapeType="1" noTextEdit="1"/>
          </p:cNvSpPr>
          <p:nvPr/>
        </p:nvSpPr>
        <p:spPr bwMode="auto">
          <a:xfrm>
            <a:off x="457200" y="4648200"/>
            <a:ext cx="5638800" cy="45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8080"/>
                </a:solidFill>
                <a:latin typeface="Comic Sans MS"/>
                <a:ea typeface="Comic Sans MS"/>
                <a:cs typeface="Comic Sans MS"/>
              </a:rPr>
              <a:t>blending in with their environment</a:t>
            </a:r>
          </a:p>
        </p:txBody>
      </p:sp>
      <p:pic>
        <p:nvPicPr>
          <p:cNvPr id="64522" name="Picture 15" descr="walking stick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1288" y="152400"/>
            <a:ext cx="1169987"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23" name="Picture 16" descr="leaf ins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826000"/>
            <a:ext cx="2667000" cy="177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 calcmode="lin" valueType="num">
                                      <p:cBhvr>
                                        <p:cTn id="7" dur="500" fill="hold"/>
                                        <p:tgtEl>
                                          <p:spTgt spid="29699"/>
                                        </p:tgtEl>
                                        <p:attrNameLst>
                                          <p:attrName>ppt_w</p:attrName>
                                        </p:attrNameLst>
                                      </p:cBhvr>
                                      <p:tavLst>
                                        <p:tav tm="0">
                                          <p:val>
                                            <p:fltVal val="0"/>
                                          </p:val>
                                        </p:tav>
                                        <p:tav tm="100000">
                                          <p:val>
                                            <p:strVal val="#ppt_w"/>
                                          </p:val>
                                        </p:tav>
                                      </p:tavLst>
                                    </p:anim>
                                    <p:anim calcmode="lin" valueType="num">
                                      <p:cBhvr>
                                        <p:cTn id="8" dur="500" fill="hold"/>
                                        <p:tgtEl>
                                          <p:spTgt spid="2969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9700"/>
                                        </p:tgtEl>
                                        <p:attrNameLst>
                                          <p:attrName>style.visibility</p:attrName>
                                        </p:attrNameLst>
                                      </p:cBhvr>
                                      <p:to>
                                        <p:strVal val="visible"/>
                                      </p:to>
                                    </p:set>
                                    <p:anim calcmode="lin" valueType="num">
                                      <p:cBhvr>
                                        <p:cTn id="13" dur="500" fill="hold"/>
                                        <p:tgtEl>
                                          <p:spTgt spid="29700"/>
                                        </p:tgtEl>
                                        <p:attrNameLst>
                                          <p:attrName>ppt_w</p:attrName>
                                        </p:attrNameLst>
                                      </p:cBhvr>
                                      <p:tavLst>
                                        <p:tav tm="0">
                                          <p:val>
                                            <p:fltVal val="0"/>
                                          </p:val>
                                        </p:tav>
                                        <p:tav tm="100000">
                                          <p:val>
                                            <p:strVal val="#ppt_w"/>
                                          </p:val>
                                        </p:tav>
                                      </p:tavLst>
                                    </p:anim>
                                    <p:anim calcmode="lin" valueType="num">
                                      <p:cBhvr>
                                        <p:cTn id="14" dur="500" fill="hold"/>
                                        <p:tgtEl>
                                          <p:spTgt spid="29700"/>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9701"/>
                                        </p:tgtEl>
                                        <p:attrNameLst>
                                          <p:attrName>style.visibility</p:attrName>
                                        </p:attrNameLst>
                                      </p:cBhvr>
                                      <p:to>
                                        <p:strVal val="visible"/>
                                      </p:to>
                                    </p:set>
                                    <p:anim calcmode="lin" valueType="num">
                                      <p:cBhvr>
                                        <p:cTn id="19" dur="500" fill="hold"/>
                                        <p:tgtEl>
                                          <p:spTgt spid="29701"/>
                                        </p:tgtEl>
                                        <p:attrNameLst>
                                          <p:attrName>ppt_w</p:attrName>
                                        </p:attrNameLst>
                                      </p:cBhvr>
                                      <p:tavLst>
                                        <p:tav tm="0">
                                          <p:val>
                                            <p:fltVal val="0"/>
                                          </p:val>
                                        </p:tav>
                                        <p:tav tm="100000">
                                          <p:val>
                                            <p:strVal val="#ppt_w"/>
                                          </p:val>
                                        </p:tav>
                                      </p:tavLst>
                                    </p:anim>
                                    <p:anim calcmode="lin" valueType="num">
                                      <p:cBhvr>
                                        <p:cTn id="20" dur="500" fill="hold"/>
                                        <p:tgtEl>
                                          <p:spTgt spid="29701"/>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9706"/>
                                        </p:tgtEl>
                                        <p:attrNameLst>
                                          <p:attrName>style.visibility</p:attrName>
                                        </p:attrNameLst>
                                      </p:cBhvr>
                                      <p:to>
                                        <p:strVal val="visible"/>
                                      </p:to>
                                    </p:set>
                                    <p:anim calcmode="lin" valueType="num">
                                      <p:cBhvr>
                                        <p:cTn id="25" dur="500" fill="hold"/>
                                        <p:tgtEl>
                                          <p:spTgt spid="29706"/>
                                        </p:tgtEl>
                                        <p:attrNameLst>
                                          <p:attrName>ppt_w</p:attrName>
                                        </p:attrNameLst>
                                      </p:cBhvr>
                                      <p:tavLst>
                                        <p:tav tm="0">
                                          <p:val>
                                            <p:fltVal val="0"/>
                                          </p:val>
                                        </p:tav>
                                        <p:tav tm="100000">
                                          <p:val>
                                            <p:strVal val="#ppt_w"/>
                                          </p:val>
                                        </p:tav>
                                      </p:tavLst>
                                    </p:anim>
                                    <p:anim calcmode="lin" valueType="num">
                                      <p:cBhvr>
                                        <p:cTn id="26" dur="500" fill="hold"/>
                                        <p:tgtEl>
                                          <p:spTgt spid="29706"/>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9707"/>
                                        </p:tgtEl>
                                        <p:attrNameLst>
                                          <p:attrName>style.visibility</p:attrName>
                                        </p:attrNameLst>
                                      </p:cBhvr>
                                      <p:to>
                                        <p:strVal val="visible"/>
                                      </p:to>
                                    </p:set>
                                    <p:anim calcmode="lin" valueType="num">
                                      <p:cBhvr>
                                        <p:cTn id="31" dur="500" fill="hold"/>
                                        <p:tgtEl>
                                          <p:spTgt spid="29707"/>
                                        </p:tgtEl>
                                        <p:attrNameLst>
                                          <p:attrName>ppt_w</p:attrName>
                                        </p:attrNameLst>
                                      </p:cBhvr>
                                      <p:tavLst>
                                        <p:tav tm="0">
                                          <p:val>
                                            <p:fltVal val="0"/>
                                          </p:val>
                                        </p:tav>
                                        <p:tav tm="100000">
                                          <p:val>
                                            <p:strVal val="#ppt_w"/>
                                          </p:val>
                                        </p:tav>
                                      </p:tavLst>
                                    </p:anim>
                                    <p:anim calcmode="lin" valueType="num">
                                      <p:cBhvr>
                                        <p:cTn id="32" dur="500" fill="hold"/>
                                        <p:tgtEl>
                                          <p:spTgt spid="29707"/>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9708"/>
                                        </p:tgtEl>
                                        <p:attrNameLst>
                                          <p:attrName>style.visibility</p:attrName>
                                        </p:attrNameLst>
                                      </p:cBhvr>
                                      <p:to>
                                        <p:strVal val="visible"/>
                                      </p:to>
                                    </p:set>
                                    <p:anim calcmode="lin" valueType="num">
                                      <p:cBhvr>
                                        <p:cTn id="37" dur="500" fill="hold"/>
                                        <p:tgtEl>
                                          <p:spTgt spid="29708"/>
                                        </p:tgtEl>
                                        <p:attrNameLst>
                                          <p:attrName>ppt_w</p:attrName>
                                        </p:attrNameLst>
                                      </p:cBhvr>
                                      <p:tavLst>
                                        <p:tav tm="0">
                                          <p:val>
                                            <p:fltVal val="0"/>
                                          </p:val>
                                        </p:tav>
                                        <p:tav tm="100000">
                                          <p:val>
                                            <p:strVal val="#ppt_w"/>
                                          </p:val>
                                        </p:tav>
                                      </p:tavLst>
                                    </p:anim>
                                    <p:anim calcmode="lin" valueType="num">
                                      <p:cBhvr>
                                        <p:cTn id="38" dur="500" fill="hold"/>
                                        <p:tgtEl>
                                          <p:spTgt spid="29708"/>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29710"/>
                                        </p:tgtEl>
                                        <p:attrNameLst>
                                          <p:attrName>style.visibility</p:attrName>
                                        </p:attrNameLst>
                                      </p:cBhvr>
                                      <p:to>
                                        <p:strVal val="visible"/>
                                      </p:to>
                                    </p:set>
                                    <p:anim calcmode="lin" valueType="num">
                                      <p:cBhvr>
                                        <p:cTn id="43" dur="500" fill="hold"/>
                                        <p:tgtEl>
                                          <p:spTgt spid="29710"/>
                                        </p:tgtEl>
                                        <p:attrNameLst>
                                          <p:attrName>ppt_w</p:attrName>
                                        </p:attrNameLst>
                                      </p:cBhvr>
                                      <p:tavLst>
                                        <p:tav tm="0">
                                          <p:val>
                                            <p:fltVal val="0"/>
                                          </p:val>
                                        </p:tav>
                                        <p:tav tm="100000">
                                          <p:val>
                                            <p:strVal val="#ppt_w"/>
                                          </p:val>
                                        </p:tav>
                                      </p:tavLst>
                                    </p:anim>
                                    <p:anim calcmode="lin" valueType="num">
                                      <p:cBhvr>
                                        <p:cTn id="44" dur="500" fill="hold"/>
                                        <p:tgtEl>
                                          <p:spTgt spid="297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utoUpdateAnimBg="0"/>
      <p:bldP spid="29700" grpId="0" autoUpdateAnimBg="0"/>
      <p:bldP spid="29701" grpId="0" animBg="1"/>
      <p:bldP spid="29706" grpId="0" autoUpdateAnimBg="0"/>
      <p:bldP spid="29707" grpId="0" animBg="1"/>
      <p:bldP spid="29708" grpId="0" autoUpdateAnimBg="0"/>
      <p:bldP spid="297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66562" name="WordArt 2"/>
          <p:cNvSpPr>
            <a:spLocks noChangeArrowheads="1" noChangeShapeType="1" noTextEdit="1"/>
          </p:cNvSpPr>
          <p:nvPr/>
        </p:nvSpPr>
        <p:spPr bwMode="auto">
          <a:xfrm>
            <a:off x="304800" y="304800"/>
            <a:ext cx="8610600" cy="838200"/>
          </a:xfrm>
          <a:prstGeom prst="rect">
            <a:avLst/>
          </a:prstGeom>
        </p:spPr>
        <p:txBody>
          <a:bodyPr wrap="none" fromWordArt="1">
            <a:prstTxWarp prst="textPlain">
              <a:avLst>
                <a:gd name="adj" fmla="val 50000"/>
              </a:avLst>
            </a:prstTxWarp>
          </a:bodyPr>
          <a:lstStyle/>
          <a:p>
            <a:pPr algn="ctr"/>
            <a:r>
              <a:rPr lang="en-US" sz="3600" kern="10">
                <a:ln w="9525">
                  <a:solidFill>
                    <a:srgbClr val="000080"/>
                  </a:solidFill>
                  <a:round/>
                  <a:headEnd/>
                  <a:tailEnd/>
                </a:ln>
                <a:solidFill>
                  <a:srgbClr val="99CCFF"/>
                </a:solidFill>
                <a:latin typeface="Elephant"/>
                <a:ea typeface="Elephant"/>
                <a:cs typeface="Elephant"/>
              </a:rPr>
              <a:t>Echinoderms</a:t>
            </a:r>
          </a:p>
        </p:txBody>
      </p:sp>
      <p:pic>
        <p:nvPicPr>
          <p:cNvPr id="66563" name="Picture 4" descr="starfi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24000"/>
            <a:ext cx="3581400" cy="2354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6564" name="Picture 6" descr="urch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4419600"/>
            <a:ext cx="3581400" cy="2379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5" name="Text Box 7"/>
          <p:cNvSpPr txBox="1">
            <a:spLocks noChangeArrowheads="1"/>
          </p:cNvSpPr>
          <p:nvPr/>
        </p:nvSpPr>
        <p:spPr bwMode="auto">
          <a:xfrm>
            <a:off x="3962400" y="1524000"/>
            <a:ext cx="5181600" cy="2528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  Echinoderms are __________, ________, __________, ________, ____________, and _____________.</a:t>
            </a:r>
          </a:p>
        </p:txBody>
      </p:sp>
      <p:sp>
        <p:nvSpPr>
          <p:cNvPr id="32776" name="WordArt 8"/>
          <p:cNvSpPr>
            <a:spLocks noChangeArrowheads="1" noChangeShapeType="1" noTextEdit="1"/>
          </p:cNvSpPr>
          <p:nvPr/>
        </p:nvSpPr>
        <p:spPr bwMode="auto">
          <a:xfrm>
            <a:off x="4343400" y="2057400"/>
            <a:ext cx="1600200"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FF"/>
                </a:solidFill>
                <a:latin typeface="Comic Sans MS"/>
                <a:ea typeface="Comic Sans MS"/>
                <a:cs typeface="Comic Sans MS"/>
              </a:rPr>
              <a:t>starfish</a:t>
            </a:r>
          </a:p>
        </p:txBody>
      </p:sp>
      <p:sp>
        <p:nvSpPr>
          <p:cNvPr id="32777" name="WordArt 9"/>
          <p:cNvSpPr>
            <a:spLocks noChangeArrowheads="1" noChangeShapeType="1" noTextEdit="1"/>
          </p:cNvSpPr>
          <p:nvPr/>
        </p:nvSpPr>
        <p:spPr bwMode="auto">
          <a:xfrm>
            <a:off x="7010400" y="2057400"/>
            <a:ext cx="1752600"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FF"/>
                </a:solidFill>
                <a:latin typeface="Comic Sans MS"/>
                <a:ea typeface="Comic Sans MS"/>
                <a:cs typeface="Comic Sans MS"/>
              </a:rPr>
              <a:t>sea lilies</a:t>
            </a:r>
          </a:p>
        </p:txBody>
      </p:sp>
      <p:sp>
        <p:nvSpPr>
          <p:cNvPr id="32778" name="WordArt 10"/>
          <p:cNvSpPr>
            <a:spLocks noChangeArrowheads="1" noChangeShapeType="1" noTextEdit="1"/>
          </p:cNvSpPr>
          <p:nvPr/>
        </p:nvSpPr>
        <p:spPr bwMode="auto">
          <a:xfrm>
            <a:off x="4114800" y="2590800"/>
            <a:ext cx="2286000"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FF"/>
                </a:solidFill>
                <a:latin typeface="Comic Sans MS"/>
                <a:ea typeface="Comic Sans MS"/>
                <a:cs typeface="Comic Sans MS"/>
              </a:rPr>
              <a:t>feather stars</a:t>
            </a:r>
          </a:p>
        </p:txBody>
      </p:sp>
      <p:sp>
        <p:nvSpPr>
          <p:cNvPr id="32779" name="WordArt 11"/>
          <p:cNvSpPr>
            <a:spLocks noChangeArrowheads="1" noChangeShapeType="1" noTextEdit="1"/>
          </p:cNvSpPr>
          <p:nvPr/>
        </p:nvSpPr>
        <p:spPr bwMode="auto">
          <a:xfrm>
            <a:off x="6858000" y="2590800"/>
            <a:ext cx="1981200"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FF"/>
                </a:solidFill>
                <a:latin typeface="Comic Sans MS"/>
                <a:ea typeface="Comic Sans MS"/>
                <a:cs typeface="Comic Sans MS"/>
              </a:rPr>
              <a:t>sea urchins</a:t>
            </a:r>
          </a:p>
        </p:txBody>
      </p:sp>
      <p:sp>
        <p:nvSpPr>
          <p:cNvPr id="32780" name="WordArt 12"/>
          <p:cNvSpPr>
            <a:spLocks noChangeArrowheads="1" noChangeShapeType="1" noTextEdit="1"/>
          </p:cNvSpPr>
          <p:nvPr/>
        </p:nvSpPr>
        <p:spPr bwMode="auto">
          <a:xfrm>
            <a:off x="4267200" y="3048000"/>
            <a:ext cx="2286000"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FF"/>
                </a:solidFill>
                <a:latin typeface="Comic Sans MS"/>
                <a:ea typeface="Comic Sans MS"/>
                <a:cs typeface="Comic Sans MS"/>
              </a:rPr>
              <a:t>sea cucumbers</a:t>
            </a:r>
          </a:p>
        </p:txBody>
      </p:sp>
      <p:sp>
        <p:nvSpPr>
          <p:cNvPr id="32781" name="WordArt 13"/>
          <p:cNvSpPr>
            <a:spLocks noChangeArrowheads="1" noChangeShapeType="1" noTextEdit="1"/>
          </p:cNvSpPr>
          <p:nvPr/>
        </p:nvSpPr>
        <p:spPr bwMode="auto">
          <a:xfrm>
            <a:off x="4343400" y="3505200"/>
            <a:ext cx="2209800"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FF"/>
                </a:solidFill>
                <a:latin typeface="Comic Sans MS"/>
                <a:ea typeface="Comic Sans MS"/>
                <a:cs typeface="Comic Sans MS"/>
              </a:rPr>
              <a:t>sand dollars</a:t>
            </a:r>
          </a:p>
        </p:txBody>
      </p:sp>
      <p:sp>
        <p:nvSpPr>
          <p:cNvPr id="32782" name="Text Box 14"/>
          <p:cNvSpPr txBox="1">
            <a:spLocks noChangeArrowheads="1"/>
          </p:cNvSpPr>
          <p:nvPr/>
        </p:nvSpPr>
        <p:spPr bwMode="auto">
          <a:xfrm>
            <a:off x="0" y="4648200"/>
            <a:ext cx="5638800" cy="1463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000">
                <a:cs typeface="+mn-cs"/>
              </a:rPr>
              <a:t>*  Echinoderm means _______________.  All echinoderms have spiny skin.</a:t>
            </a:r>
          </a:p>
        </p:txBody>
      </p:sp>
      <p:sp>
        <p:nvSpPr>
          <p:cNvPr id="32783" name="WordArt 15"/>
          <p:cNvSpPr>
            <a:spLocks noChangeArrowheads="1" noChangeShapeType="1" noTextEdit="1"/>
          </p:cNvSpPr>
          <p:nvPr/>
        </p:nvSpPr>
        <p:spPr bwMode="auto">
          <a:xfrm>
            <a:off x="533400" y="5105400"/>
            <a:ext cx="2514600"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FF"/>
                </a:solidFill>
                <a:latin typeface="Comic Sans MS"/>
                <a:ea typeface="Comic Sans MS"/>
                <a:cs typeface="Comic Sans MS"/>
              </a:rPr>
              <a:t>spiny skin</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2775"/>
                                        </p:tgtEl>
                                        <p:attrNameLst>
                                          <p:attrName>style.visibility</p:attrName>
                                        </p:attrNameLst>
                                      </p:cBhvr>
                                      <p:to>
                                        <p:strVal val="visible"/>
                                      </p:to>
                                    </p:set>
                                    <p:anim calcmode="lin" valueType="num">
                                      <p:cBhvr>
                                        <p:cTn id="7" dur="500" fill="hold"/>
                                        <p:tgtEl>
                                          <p:spTgt spid="32775"/>
                                        </p:tgtEl>
                                        <p:attrNameLst>
                                          <p:attrName>ppt_w</p:attrName>
                                        </p:attrNameLst>
                                      </p:cBhvr>
                                      <p:tavLst>
                                        <p:tav tm="0">
                                          <p:val>
                                            <p:fltVal val="0"/>
                                          </p:val>
                                        </p:tav>
                                        <p:tav tm="100000">
                                          <p:val>
                                            <p:strVal val="#ppt_w"/>
                                          </p:val>
                                        </p:tav>
                                      </p:tavLst>
                                    </p:anim>
                                    <p:anim calcmode="lin" valueType="num">
                                      <p:cBhvr>
                                        <p:cTn id="8" dur="500" fill="hold"/>
                                        <p:tgtEl>
                                          <p:spTgt spid="3277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2776"/>
                                        </p:tgtEl>
                                        <p:attrNameLst>
                                          <p:attrName>style.visibility</p:attrName>
                                        </p:attrNameLst>
                                      </p:cBhvr>
                                      <p:to>
                                        <p:strVal val="visible"/>
                                      </p:to>
                                    </p:set>
                                    <p:anim calcmode="lin" valueType="num">
                                      <p:cBhvr>
                                        <p:cTn id="13" dur="500" fill="hold"/>
                                        <p:tgtEl>
                                          <p:spTgt spid="32776"/>
                                        </p:tgtEl>
                                        <p:attrNameLst>
                                          <p:attrName>ppt_w</p:attrName>
                                        </p:attrNameLst>
                                      </p:cBhvr>
                                      <p:tavLst>
                                        <p:tav tm="0">
                                          <p:val>
                                            <p:fltVal val="0"/>
                                          </p:val>
                                        </p:tav>
                                        <p:tav tm="100000">
                                          <p:val>
                                            <p:strVal val="#ppt_w"/>
                                          </p:val>
                                        </p:tav>
                                      </p:tavLst>
                                    </p:anim>
                                    <p:anim calcmode="lin" valueType="num">
                                      <p:cBhvr>
                                        <p:cTn id="14" dur="500" fill="hold"/>
                                        <p:tgtEl>
                                          <p:spTgt spid="32776"/>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2777"/>
                                        </p:tgtEl>
                                        <p:attrNameLst>
                                          <p:attrName>style.visibility</p:attrName>
                                        </p:attrNameLst>
                                      </p:cBhvr>
                                      <p:to>
                                        <p:strVal val="visible"/>
                                      </p:to>
                                    </p:set>
                                    <p:anim calcmode="lin" valueType="num">
                                      <p:cBhvr>
                                        <p:cTn id="19" dur="500" fill="hold"/>
                                        <p:tgtEl>
                                          <p:spTgt spid="32777"/>
                                        </p:tgtEl>
                                        <p:attrNameLst>
                                          <p:attrName>ppt_w</p:attrName>
                                        </p:attrNameLst>
                                      </p:cBhvr>
                                      <p:tavLst>
                                        <p:tav tm="0">
                                          <p:val>
                                            <p:fltVal val="0"/>
                                          </p:val>
                                        </p:tav>
                                        <p:tav tm="100000">
                                          <p:val>
                                            <p:strVal val="#ppt_w"/>
                                          </p:val>
                                        </p:tav>
                                      </p:tavLst>
                                    </p:anim>
                                    <p:anim calcmode="lin" valueType="num">
                                      <p:cBhvr>
                                        <p:cTn id="20" dur="500" fill="hold"/>
                                        <p:tgtEl>
                                          <p:spTgt spid="32777"/>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2778"/>
                                        </p:tgtEl>
                                        <p:attrNameLst>
                                          <p:attrName>style.visibility</p:attrName>
                                        </p:attrNameLst>
                                      </p:cBhvr>
                                      <p:to>
                                        <p:strVal val="visible"/>
                                      </p:to>
                                    </p:set>
                                    <p:anim calcmode="lin" valueType="num">
                                      <p:cBhvr>
                                        <p:cTn id="25" dur="500" fill="hold"/>
                                        <p:tgtEl>
                                          <p:spTgt spid="32778"/>
                                        </p:tgtEl>
                                        <p:attrNameLst>
                                          <p:attrName>ppt_w</p:attrName>
                                        </p:attrNameLst>
                                      </p:cBhvr>
                                      <p:tavLst>
                                        <p:tav tm="0">
                                          <p:val>
                                            <p:fltVal val="0"/>
                                          </p:val>
                                        </p:tav>
                                        <p:tav tm="100000">
                                          <p:val>
                                            <p:strVal val="#ppt_w"/>
                                          </p:val>
                                        </p:tav>
                                      </p:tavLst>
                                    </p:anim>
                                    <p:anim calcmode="lin" valueType="num">
                                      <p:cBhvr>
                                        <p:cTn id="26" dur="500" fill="hold"/>
                                        <p:tgtEl>
                                          <p:spTgt spid="32778"/>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2779"/>
                                        </p:tgtEl>
                                        <p:attrNameLst>
                                          <p:attrName>style.visibility</p:attrName>
                                        </p:attrNameLst>
                                      </p:cBhvr>
                                      <p:to>
                                        <p:strVal val="visible"/>
                                      </p:to>
                                    </p:set>
                                    <p:anim calcmode="lin" valueType="num">
                                      <p:cBhvr>
                                        <p:cTn id="31" dur="500" fill="hold"/>
                                        <p:tgtEl>
                                          <p:spTgt spid="32779"/>
                                        </p:tgtEl>
                                        <p:attrNameLst>
                                          <p:attrName>ppt_w</p:attrName>
                                        </p:attrNameLst>
                                      </p:cBhvr>
                                      <p:tavLst>
                                        <p:tav tm="0">
                                          <p:val>
                                            <p:fltVal val="0"/>
                                          </p:val>
                                        </p:tav>
                                        <p:tav tm="100000">
                                          <p:val>
                                            <p:strVal val="#ppt_w"/>
                                          </p:val>
                                        </p:tav>
                                      </p:tavLst>
                                    </p:anim>
                                    <p:anim calcmode="lin" valueType="num">
                                      <p:cBhvr>
                                        <p:cTn id="32" dur="500" fill="hold"/>
                                        <p:tgtEl>
                                          <p:spTgt spid="32779"/>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2780"/>
                                        </p:tgtEl>
                                        <p:attrNameLst>
                                          <p:attrName>style.visibility</p:attrName>
                                        </p:attrNameLst>
                                      </p:cBhvr>
                                      <p:to>
                                        <p:strVal val="visible"/>
                                      </p:to>
                                    </p:set>
                                    <p:anim calcmode="lin" valueType="num">
                                      <p:cBhvr>
                                        <p:cTn id="37" dur="500" fill="hold"/>
                                        <p:tgtEl>
                                          <p:spTgt spid="32780"/>
                                        </p:tgtEl>
                                        <p:attrNameLst>
                                          <p:attrName>ppt_w</p:attrName>
                                        </p:attrNameLst>
                                      </p:cBhvr>
                                      <p:tavLst>
                                        <p:tav tm="0">
                                          <p:val>
                                            <p:fltVal val="0"/>
                                          </p:val>
                                        </p:tav>
                                        <p:tav tm="100000">
                                          <p:val>
                                            <p:strVal val="#ppt_w"/>
                                          </p:val>
                                        </p:tav>
                                      </p:tavLst>
                                    </p:anim>
                                    <p:anim calcmode="lin" valueType="num">
                                      <p:cBhvr>
                                        <p:cTn id="38" dur="500" fill="hold"/>
                                        <p:tgtEl>
                                          <p:spTgt spid="32780"/>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32781"/>
                                        </p:tgtEl>
                                        <p:attrNameLst>
                                          <p:attrName>style.visibility</p:attrName>
                                        </p:attrNameLst>
                                      </p:cBhvr>
                                      <p:to>
                                        <p:strVal val="visible"/>
                                      </p:to>
                                    </p:set>
                                    <p:anim calcmode="lin" valueType="num">
                                      <p:cBhvr>
                                        <p:cTn id="43" dur="500" fill="hold"/>
                                        <p:tgtEl>
                                          <p:spTgt spid="32781"/>
                                        </p:tgtEl>
                                        <p:attrNameLst>
                                          <p:attrName>ppt_w</p:attrName>
                                        </p:attrNameLst>
                                      </p:cBhvr>
                                      <p:tavLst>
                                        <p:tav tm="0">
                                          <p:val>
                                            <p:fltVal val="0"/>
                                          </p:val>
                                        </p:tav>
                                        <p:tav tm="100000">
                                          <p:val>
                                            <p:strVal val="#ppt_w"/>
                                          </p:val>
                                        </p:tav>
                                      </p:tavLst>
                                    </p:anim>
                                    <p:anim calcmode="lin" valueType="num">
                                      <p:cBhvr>
                                        <p:cTn id="44" dur="500" fill="hold"/>
                                        <p:tgtEl>
                                          <p:spTgt spid="32781"/>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32782"/>
                                        </p:tgtEl>
                                        <p:attrNameLst>
                                          <p:attrName>style.visibility</p:attrName>
                                        </p:attrNameLst>
                                      </p:cBhvr>
                                      <p:to>
                                        <p:strVal val="visible"/>
                                      </p:to>
                                    </p:set>
                                    <p:anim calcmode="lin" valueType="num">
                                      <p:cBhvr>
                                        <p:cTn id="49" dur="500" fill="hold"/>
                                        <p:tgtEl>
                                          <p:spTgt spid="32782"/>
                                        </p:tgtEl>
                                        <p:attrNameLst>
                                          <p:attrName>ppt_w</p:attrName>
                                        </p:attrNameLst>
                                      </p:cBhvr>
                                      <p:tavLst>
                                        <p:tav tm="0">
                                          <p:val>
                                            <p:fltVal val="0"/>
                                          </p:val>
                                        </p:tav>
                                        <p:tav tm="100000">
                                          <p:val>
                                            <p:strVal val="#ppt_w"/>
                                          </p:val>
                                        </p:tav>
                                      </p:tavLst>
                                    </p:anim>
                                    <p:anim calcmode="lin" valueType="num">
                                      <p:cBhvr>
                                        <p:cTn id="50" dur="500" fill="hold"/>
                                        <p:tgtEl>
                                          <p:spTgt spid="32782"/>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32783"/>
                                        </p:tgtEl>
                                        <p:attrNameLst>
                                          <p:attrName>style.visibility</p:attrName>
                                        </p:attrNameLst>
                                      </p:cBhvr>
                                      <p:to>
                                        <p:strVal val="visible"/>
                                      </p:to>
                                    </p:set>
                                    <p:anim calcmode="lin" valueType="num">
                                      <p:cBhvr>
                                        <p:cTn id="55" dur="500" fill="hold"/>
                                        <p:tgtEl>
                                          <p:spTgt spid="32783"/>
                                        </p:tgtEl>
                                        <p:attrNameLst>
                                          <p:attrName>ppt_w</p:attrName>
                                        </p:attrNameLst>
                                      </p:cBhvr>
                                      <p:tavLst>
                                        <p:tav tm="0">
                                          <p:val>
                                            <p:fltVal val="0"/>
                                          </p:val>
                                        </p:tav>
                                        <p:tav tm="100000">
                                          <p:val>
                                            <p:strVal val="#ppt_w"/>
                                          </p:val>
                                        </p:tav>
                                      </p:tavLst>
                                    </p:anim>
                                    <p:anim calcmode="lin" valueType="num">
                                      <p:cBhvr>
                                        <p:cTn id="56" dur="500" fill="hold"/>
                                        <p:tgtEl>
                                          <p:spTgt spid="3278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5" grpId="0" autoUpdateAnimBg="0"/>
      <p:bldP spid="32776" grpId="0" animBg="1"/>
      <p:bldP spid="32777" grpId="0" animBg="1"/>
      <p:bldP spid="32778" grpId="0" animBg="1"/>
      <p:bldP spid="32779" grpId="0" animBg="1"/>
      <p:bldP spid="32780" grpId="0" animBg="1"/>
      <p:bldP spid="32781" grpId="0" animBg="1"/>
      <p:bldP spid="32782" grpId="0" autoUpdateAnimBg="0"/>
      <p:bldP spid="3278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FFCC"/>
            </a:gs>
            <a:gs pos="50000">
              <a:srgbClr val="CCFF99"/>
            </a:gs>
            <a:gs pos="100000">
              <a:srgbClr val="CCFFCC"/>
            </a:gs>
          </a:gsLst>
          <a:lin ang="18900000" scaled="1"/>
        </a:gradFill>
        <a:effectLst/>
      </p:bgPr>
    </p:bg>
    <p:spTree>
      <p:nvGrpSpPr>
        <p:cNvPr id="1" name=""/>
        <p:cNvGrpSpPr/>
        <p:nvPr/>
      </p:nvGrpSpPr>
      <p:grpSpPr>
        <a:xfrm>
          <a:off x="0" y="0"/>
          <a:ext cx="0" cy="0"/>
          <a:chOff x="0" y="0"/>
          <a:chExt cx="0" cy="0"/>
        </a:xfrm>
      </p:grpSpPr>
      <p:sp>
        <p:nvSpPr>
          <p:cNvPr id="68610" name="WordArt 2"/>
          <p:cNvSpPr>
            <a:spLocks noChangeArrowheads="1" noChangeShapeType="1" noTextEdit="1"/>
          </p:cNvSpPr>
          <p:nvPr/>
        </p:nvSpPr>
        <p:spPr bwMode="auto">
          <a:xfrm>
            <a:off x="1143000" y="228600"/>
            <a:ext cx="6934200" cy="685800"/>
          </a:xfrm>
          <a:prstGeom prst="rect">
            <a:avLst/>
          </a:prstGeom>
        </p:spPr>
        <p:txBody>
          <a:bodyPr wrap="none" fromWordArt="1">
            <a:prstTxWarp prst="textPlain">
              <a:avLst>
                <a:gd name="adj" fmla="val 50000"/>
              </a:avLst>
            </a:prstTxWarp>
          </a:bodyPr>
          <a:lstStyle/>
          <a:p>
            <a:pPr algn="ctr"/>
            <a:r>
              <a:rPr lang="en-US" sz="3600" kern="10">
                <a:ln w="9525">
                  <a:solidFill>
                    <a:srgbClr val="000080"/>
                  </a:solidFill>
                  <a:round/>
                  <a:headEnd/>
                  <a:tailEnd/>
                </a:ln>
                <a:solidFill>
                  <a:srgbClr val="008000"/>
                </a:solidFill>
                <a:latin typeface="Elephant"/>
                <a:ea typeface="Elephant"/>
                <a:cs typeface="Elephant"/>
              </a:rPr>
              <a:t>Echinoderms</a:t>
            </a:r>
          </a:p>
        </p:txBody>
      </p:sp>
      <p:sp>
        <p:nvSpPr>
          <p:cNvPr id="33796" name="Text Box 4"/>
          <p:cNvSpPr txBox="1">
            <a:spLocks noChangeArrowheads="1"/>
          </p:cNvSpPr>
          <p:nvPr/>
        </p:nvSpPr>
        <p:spPr bwMode="auto">
          <a:xfrm>
            <a:off x="762000" y="1524000"/>
            <a:ext cx="86868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defRPr/>
            </a:pPr>
            <a:r>
              <a:rPr lang="en-US">
                <a:cs typeface="+mn-cs"/>
              </a:rPr>
              <a:t>There are ______ characteristics of   echinoderms.</a:t>
            </a:r>
          </a:p>
        </p:txBody>
      </p:sp>
      <p:sp>
        <p:nvSpPr>
          <p:cNvPr id="33797" name="WordArt 5"/>
          <p:cNvSpPr>
            <a:spLocks noChangeArrowheads="1" noChangeShapeType="1" noTextEdit="1"/>
          </p:cNvSpPr>
          <p:nvPr/>
        </p:nvSpPr>
        <p:spPr bwMode="auto">
          <a:xfrm>
            <a:off x="3505200" y="1524000"/>
            <a:ext cx="714375" cy="4714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339966"/>
                </a:solidFill>
                <a:latin typeface="Comic Sans MS"/>
                <a:ea typeface="Comic Sans MS"/>
                <a:cs typeface="Comic Sans MS"/>
              </a:rPr>
              <a:t>five</a:t>
            </a:r>
          </a:p>
        </p:txBody>
      </p:sp>
      <p:sp>
        <p:nvSpPr>
          <p:cNvPr id="33799" name="Text Box 7"/>
          <p:cNvSpPr txBox="1">
            <a:spLocks noChangeArrowheads="1"/>
          </p:cNvSpPr>
          <p:nvPr/>
        </p:nvSpPr>
        <p:spPr bwMode="auto">
          <a:xfrm>
            <a:off x="762000" y="2971800"/>
            <a:ext cx="70866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defRPr/>
            </a:pPr>
            <a:r>
              <a:rPr lang="en-US">
                <a:cs typeface="+mn-cs"/>
              </a:rPr>
              <a:t>All echinoderms have:</a:t>
            </a:r>
          </a:p>
        </p:txBody>
      </p:sp>
      <p:sp>
        <p:nvSpPr>
          <p:cNvPr id="33800" name="Text Box 8"/>
          <p:cNvSpPr txBox="1">
            <a:spLocks noChangeArrowheads="1"/>
          </p:cNvSpPr>
          <p:nvPr/>
        </p:nvSpPr>
        <p:spPr bwMode="auto">
          <a:xfrm>
            <a:off x="1676400" y="3657600"/>
            <a:ext cx="68580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defRPr/>
            </a:pPr>
            <a:r>
              <a:rPr lang="en-US">
                <a:solidFill>
                  <a:srgbClr val="008000"/>
                </a:solidFill>
                <a:cs typeface="+mn-cs"/>
              </a:rPr>
              <a:t>  Spiny skin</a:t>
            </a:r>
          </a:p>
        </p:txBody>
      </p:sp>
      <p:sp>
        <p:nvSpPr>
          <p:cNvPr id="33801" name="Text Box 9"/>
          <p:cNvSpPr txBox="1">
            <a:spLocks noChangeArrowheads="1"/>
          </p:cNvSpPr>
          <p:nvPr/>
        </p:nvSpPr>
        <p:spPr bwMode="auto">
          <a:xfrm>
            <a:off x="1676400" y="4267200"/>
            <a:ext cx="4876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defRPr/>
            </a:pPr>
            <a:r>
              <a:rPr lang="en-US">
                <a:solidFill>
                  <a:srgbClr val="008000"/>
                </a:solidFill>
                <a:cs typeface="+mn-cs"/>
              </a:rPr>
              <a:t>  An internal skeleton</a:t>
            </a:r>
          </a:p>
        </p:txBody>
      </p:sp>
      <p:sp>
        <p:nvSpPr>
          <p:cNvPr id="33802" name="Text Box 10"/>
          <p:cNvSpPr txBox="1">
            <a:spLocks noChangeArrowheads="1"/>
          </p:cNvSpPr>
          <p:nvPr/>
        </p:nvSpPr>
        <p:spPr bwMode="auto">
          <a:xfrm>
            <a:off x="1676400" y="4876800"/>
            <a:ext cx="40386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Times New Roman" charset="0"/>
                <a:ea typeface="ＭＳ Ｐゴシック" charset="0"/>
              </a:defRPr>
            </a:lvl1pPr>
            <a:lvl2pPr marL="914400" indent="-457200">
              <a:defRPr sz="2400">
                <a:solidFill>
                  <a:schemeClr val="tx1"/>
                </a:solidFill>
                <a:latin typeface="Times New Roman" charset="0"/>
                <a:ea typeface="ＭＳ Ｐゴシック" charset="0"/>
              </a:defRPr>
            </a:lvl2pPr>
            <a:lvl3pPr marL="1371600" indent="-457200">
              <a:defRPr sz="2400">
                <a:solidFill>
                  <a:schemeClr val="tx1"/>
                </a:solidFill>
                <a:latin typeface="Times New Roman" charset="0"/>
                <a:ea typeface="ＭＳ Ｐゴシック" charset="0"/>
              </a:defRPr>
            </a:lvl3pPr>
            <a:lvl4pPr marL="1828800" indent="-457200">
              <a:defRPr sz="2400">
                <a:solidFill>
                  <a:schemeClr val="tx1"/>
                </a:solidFill>
                <a:latin typeface="Times New Roman" charset="0"/>
                <a:ea typeface="ＭＳ Ｐゴシック" charset="0"/>
              </a:defRPr>
            </a:lvl4pPr>
            <a:lvl5pPr marL="2286000" indent="-457200">
              <a:defRPr sz="2400">
                <a:solidFill>
                  <a:schemeClr val="tx1"/>
                </a:solidFill>
                <a:latin typeface="Times New Roman" charset="0"/>
                <a:ea typeface="ＭＳ Ｐゴシック" charset="0"/>
              </a:defRPr>
            </a:lvl5pPr>
            <a:lvl6pPr marL="2743200" indent="-457200" fontAlgn="base">
              <a:spcBef>
                <a:spcPct val="0"/>
              </a:spcBef>
              <a:spcAft>
                <a:spcPct val="0"/>
              </a:spcAft>
              <a:defRPr sz="2400">
                <a:solidFill>
                  <a:schemeClr val="tx1"/>
                </a:solidFill>
                <a:latin typeface="Times New Roman" charset="0"/>
                <a:ea typeface="ＭＳ Ｐゴシック" charset="0"/>
              </a:defRPr>
            </a:lvl6pPr>
            <a:lvl7pPr marL="3200400" indent="-457200" fontAlgn="base">
              <a:spcBef>
                <a:spcPct val="0"/>
              </a:spcBef>
              <a:spcAft>
                <a:spcPct val="0"/>
              </a:spcAft>
              <a:defRPr sz="2400">
                <a:solidFill>
                  <a:schemeClr val="tx1"/>
                </a:solidFill>
                <a:latin typeface="Times New Roman" charset="0"/>
                <a:ea typeface="ＭＳ Ｐゴシック" charset="0"/>
              </a:defRPr>
            </a:lvl7pPr>
            <a:lvl8pPr marL="3657600" indent="-457200" fontAlgn="base">
              <a:spcBef>
                <a:spcPct val="0"/>
              </a:spcBef>
              <a:spcAft>
                <a:spcPct val="0"/>
              </a:spcAft>
              <a:defRPr sz="2400">
                <a:solidFill>
                  <a:schemeClr val="tx1"/>
                </a:solidFill>
                <a:latin typeface="Times New Roman" charset="0"/>
                <a:ea typeface="ＭＳ Ｐゴシック" charset="0"/>
              </a:defRPr>
            </a:lvl8pPr>
            <a:lvl9pPr marL="4114800" indent="-457200" fontAlgn="base">
              <a:spcBef>
                <a:spcPct val="0"/>
              </a:spcBef>
              <a:spcAft>
                <a:spcPct val="0"/>
              </a:spcAft>
              <a:defRPr sz="2400">
                <a:solidFill>
                  <a:schemeClr val="tx1"/>
                </a:solidFill>
                <a:latin typeface="Times New Roman" charset="0"/>
                <a:ea typeface="ＭＳ Ｐゴシック" charset="0"/>
              </a:defRPr>
            </a:lvl9pPr>
          </a:lstStyle>
          <a:p>
            <a:pPr>
              <a:spcBef>
                <a:spcPct val="50000"/>
              </a:spcBef>
              <a:buFontTx/>
              <a:buChar char="•"/>
              <a:defRPr/>
            </a:pPr>
            <a:r>
              <a:rPr lang="en-US" sz="3200" smtClean="0">
                <a:solidFill>
                  <a:srgbClr val="008000"/>
                </a:solidFill>
                <a:latin typeface="Comic Sans MS" charset="0"/>
                <a:cs typeface="+mn-cs"/>
              </a:rPr>
              <a:t>A five part body</a:t>
            </a:r>
          </a:p>
        </p:txBody>
      </p:sp>
      <p:sp>
        <p:nvSpPr>
          <p:cNvPr id="33803" name="Text Box 11"/>
          <p:cNvSpPr txBox="1">
            <a:spLocks noChangeArrowheads="1"/>
          </p:cNvSpPr>
          <p:nvPr/>
        </p:nvSpPr>
        <p:spPr bwMode="auto">
          <a:xfrm>
            <a:off x="1676400" y="5486400"/>
            <a:ext cx="53340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defRPr/>
            </a:pPr>
            <a:r>
              <a:rPr lang="en-US">
                <a:solidFill>
                  <a:srgbClr val="008000"/>
                </a:solidFill>
                <a:cs typeface="+mn-cs"/>
              </a:rPr>
              <a:t>  A water vascular system</a:t>
            </a:r>
          </a:p>
        </p:txBody>
      </p:sp>
      <p:sp>
        <p:nvSpPr>
          <p:cNvPr id="33804" name="Text Box 12"/>
          <p:cNvSpPr txBox="1">
            <a:spLocks noChangeArrowheads="1"/>
          </p:cNvSpPr>
          <p:nvPr/>
        </p:nvSpPr>
        <p:spPr bwMode="auto">
          <a:xfrm>
            <a:off x="1676400" y="6096000"/>
            <a:ext cx="38100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defRPr/>
            </a:pPr>
            <a:r>
              <a:rPr lang="en-US">
                <a:solidFill>
                  <a:srgbClr val="008000"/>
                </a:solidFill>
                <a:cs typeface="+mn-cs"/>
              </a:rPr>
              <a:t>  Tube feet</a:t>
            </a:r>
          </a:p>
        </p:txBody>
      </p:sp>
      <p:pic>
        <p:nvPicPr>
          <p:cNvPr id="68619" name="Picture 13" descr="starfish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286000"/>
            <a:ext cx="3200400" cy="207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 calcmode="lin" valueType="num">
                                      <p:cBhvr>
                                        <p:cTn id="7" dur="500" fill="hold"/>
                                        <p:tgtEl>
                                          <p:spTgt spid="33796"/>
                                        </p:tgtEl>
                                        <p:attrNameLst>
                                          <p:attrName>ppt_w</p:attrName>
                                        </p:attrNameLst>
                                      </p:cBhvr>
                                      <p:tavLst>
                                        <p:tav tm="0">
                                          <p:val>
                                            <p:fltVal val="0"/>
                                          </p:val>
                                        </p:tav>
                                        <p:tav tm="100000">
                                          <p:val>
                                            <p:strVal val="#ppt_w"/>
                                          </p:val>
                                        </p:tav>
                                      </p:tavLst>
                                    </p:anim>
                                    <p:anim calcmode="lin" valueType="num">
                                      <p:cBhvr>
                                        <p:cTn id="8" dur="500" fill="hold"/>
                                        <p:tgtEl>
                                          <p:spTgt spid="3379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33797"/>
                                        </p:tgtEl>
                                        <p:attrNameLst>
                                          <p:attrName>style.visibility</p:attrName>
                                        </p:attrNameLst>
                                      </p:cBhvr>
                                      <p:to>
                                        <p:strVal val="visible"/>
                                      </p:to>
                                    </p:set>
                                    <p:anim calcmode="lin" valueType="num">
                                      <p:cBhvr>
                                        <p:cTn id="13" dur="1000" fill="hold"/>
                                        <p:tgtEl>
                                          <p:spTgt spid="33797"/>
                                        </p:tgtEl>
                                        <p:attrNameLst>
                                          <p:attrName>ppt_w</p:attrName>
                                        </p:attrNameLst>
                                      </p:cBhvr>
                                      <p:tavLst>
                                        <p:tav tm="0">
                                          <p:val>
                                            <p:fltVal val="0"/>
                                          </p:val>
                                        </p:tav>
                                        <p:tav tm="100000">
                                          <p:val>
                                            <p:strVal val="#ppt_w"/>
                                          </p:val>
                                        </p:tav>
                                      </p:tavLst>
                                    </p:anim>
                                    <p:anim calcmode="lin" valueType="num">
                                      <p:cBhvr>
                                        <p:cTn id="14" dur="1000" fill="hold"/>
                                        <p:tgtEl>
                                          <p:spTgt spid="33797"/>
                                        </p:tgtEl>
                                        <p:attrNameLst>
                                          <p:attrName>ppt_h</p:attrName>
                                        </p:attrNameLst>
                                      </p:cBhvr>
                                      <p:tavLst>
                                        <p:tav tm="0">
                                          <p:val>
                                            <p:fltVal val="0"/>
                                          </p:val>
                                        </p:tav>
                                        <p:tav tm="100000">
                                          <p:val>
                                            <p:strVal val="#ppt_h"/>
                                          </p:val>
                                        </p:tav>
                                      </p:tavLst>
                                    </p:anim>
                                    <p:anim calcmode="lin" valueType="num">
                                      <p:cBhvr>
                                        <p:cTn id="15" dur="1000" fill="hold"/>
                                        <p:tgtEl>
                                          <p:spTgt spid="33797"/>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379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33799"/>
                                        </p:tgtEl>
                                        <p:attrNameLst>
                                          <p:attrName>style.visibility</p:attrName>
                                        </p:attrNameLst>
                                      </p:cBhvr>
                                      <p:to>
                                        <p:strVal val="visible"/>
                                      </p:to>
                                    </p:set>
                                    <p:anim calcmode="lin" valueType="num">
                                      <p:cBhvr>
                                        <p:cTn id="21" dur="500" fill="hold"/>
                                        <p:tgtEl>
                                          <p:spTgt spid="33799"/>
                                        </p:tgtEl>
                                        <p:attrNameLst>
                                          <p:attrName>ppt_w</p:attrName>
                                        </p:attrNameLst>
                                      </p:cBhvr>
                                      <p:tavLst>
                                        <p:tav tm="0">
                                          <p:val>
                                            <p:fltVal val="0"/>
                                          </p:val>
                                        </p:tav>
                                        <p:tav tm="100000">
                                          <p:val>
                                            <p:strVal val="#ppt_w"/>
                                          </p:val>
                                        </p:tav>
                                      </p:tavLst>
                                    </p:anim>
                                    <p:anim calcmode="lin" valueType="num">
                                      <p:cBhvr>
                                        <p:cTn id="22" dur="500" fill="hold"/>
                                        <p:tgtEl>
                                          <p:spTgt spid="33799"/>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33800"/>
                                        </p:tgtEl>
                                        <p:attrNameLst>
                                          <p:attrName>style.visibility</p:attrName>
                                        </p:attrNameLst>
                                      </p:cBhvr>
                                      <p:to>
                                        <p:strVal val="visible"/>
                                      </p:to>
                                    </p:set>
                                    <p:anim calcmode="lin" valueType="num">
                                      <p:cBhvr>
                                        <p:cTn id="27" dur="500" fill="hold"/>
                                        <p:tgtEl>
                                          <p:spTgt spid="33800"/>
                                        </p:tgtEl>
                                        <p:attrNameLst>
                                          <p:attrName>ppt_w</p:attrName>
                                        </p:attrNameLst>
                                      </p:cBhvr>
                                      <p:tavLst>
                                        <p:tav tm="0">
                                          <p:val>
                                            <p:fltVal val="0"/>
                                          </p:val>
                                        </p:tav>
                                        <p:tav tm="100000">
                                          <p:val>
                                            <p:strVal val="#ppt_w"/>
                                          </p:val>
                                        </p:tav>
                                      </p:tavLst>
                                    </p:anim>
                                    <p:anim calcmode="lin" valueType="num">
                                      <p:cBhvr>
                                        <p:cTn id="28" dur="500" fill="hold"/>
                                        <p:tgtEl>
                                          <p:spTgt spid="33800"/>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33801"/>
                                        </p:tgtEl>
                                        <p:attrNameLst>
                                          <p:attrName>style.visibility</p:attrName>
                                        </p:attrNameLst>
                                      </p:cBhvr>
                                      <p:to>
                                        <p:strVal val="visible"/>
                                      </p:to>
                                    </p:set>
                                    <p:anim calcmode="lin" valueType="num">
                                      <p:cBhvr>
                                        <p:cTn id="33" dur="500" fill="hold"/>
                                        <p:tgtEl>
                                          <p:spTgt spid="33801"/>
                                        </p:tgtEl>
                                        <p:attrNameLst>
                                          <p:attrName>ppt_w</p:attrName>
                                        </p:attrNameLst>
                                      </p:cBhvr>
                                      <p:tavLst>
                                        <p:tav tm="0">
                                          <p:val>
                                            <p:fltVal val="0"/>
                                          </p:val>
                                        </p:tav>
                                        <p:tav tm="100000">
                                          <p:val>
                                            <p:strVal val="#ppt_w"/>
                                          </p:val>
                                        </p:tav>
                                      </p:tavLst>
                                    </p:anim>
                                    <p:anim calcmode="lin" valueType="num">
                                      <p:cBhvr>
                                        <p:cTn id="34" dur="500" fill="hold"/>
                                        <p:tgtEl>
                                          <p:spTgt spid="33801"/>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33802"/>
                                        </p:tgtEl>
                                        <p:attrNameLst>
                                          <p:attrName>style.visibility</p:attrName>
                                        </p:attrNameLst>
                                      </p:cBhvr>
                                      <p:to>
                                        <p:strVal val="visible"/>
                                      </p:to>
                                    </p:set>
                                    <p:anim calcmode="lin" valueType="num">
                                      <p:cBhvr>
                                        <p:cTn id="39" dur="500" fill="hold"/>
                                        <p:tgtEl>
                                          <p:spTgt spid="33802"/>
                                        </p:tgtEl>
                                        <p:attrNameLst>
                                          <p:attrName>ppt_w</p:attrName>
                                        </p:attrNameLst>
                                      </p:cBhvr>
                                      <p:tavLst>
                                        <p:tav tm="0">
                                          <p:val>
                                            <p:fltVal val="0"/>
                                          </p:val>
                                        </p:tav>
                                        <p:tav tm="100000">
                                          <p:val>
                                            <p:strVal val="#ppt_w"/>
                                          </p:val>
                                        </p:tav>
                                      </p:tavLst>
                                    </p:anim>
                                    <p:anim calcmode="lin" valueType="num">
                                      <p:cBhvr>
                                        <p:cTn id="40" dur="500" fill="hold"/>
                                        <p:tgtEl>
                                          <p:spTgt spid="33802"/>
                                        </p:tgtEl>
                                        <p:attrNameLst>
                                          <p:attrName>ppt_h</p:attrName>
                                        </p:attrNameLst>
                                      </p:cBhvr>
                                      <p:tavLst>
                                        <p:tav tm="0">
                                          <p:val>
                                            <p:fltVal val="0"/>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33803"/>
                                        </p:tgtEl>
                                        <p:attrNameLst>
                                          <p:attrName>style.visibility</p:attrName>
                                        </p:attrNameLst>
                                      </p:cBhvr>
                                      <p:to>
                                        <p:strVal val="visible"/>
                                      </p:to>
                                    </p:set>
                                    <p:anim calcmode="lin" valueType="num">
                                      <p:cBhvr>
                                        <p:cTn id="45" dur="500" fill="hold"/>
                                        <p:tgtEl>
                                          <p:spTgt spid="33803"/>
                                        </p:tgtEl>
                                        <p:attrNameLst>
                                          <p:attrName>ppt_w</p:attrName>
                                        </p:attrNameLst>
                                      </p:cBhvr>
                                      <p:tavLst>
                                        <p:tav tm="0">
                                          <p:val>
                                            <p:fltVal val="0"/>
                                          </p:val>
                                        </p:tav>
                                        <p:tav tm="100000">
                                          <p:val>
                                            <p:strVal val="#ppt_w"/>
                                          </p:val>
                                        </p:tav>
                                      </p:tavLst>
                                    </p:anim>
                                    <p:anim calcmode="lin" valueType="num">
                                      <p:cBhvr>
                                        <p:cTn id="46" dur="500" fill="hold"/>
                                        <p:tgtEl>
                                          <p:spTgt spid="33803"/>
                                        </p:tgtEl>
                                        <p:attrNameLst>
                                          <p:attrName>ppt_h</p:attrName>
                                        </p:attrNameLst>
                                      </p:cBhvr>
                                      <p:tavLst>
                                        <p:tav tm="0">
                                          <p:val>
                                            <p:fltVal val="0"/>
                                          </p:val>
                                        </p:tav>
                                        <p:tav tm="100000">
                                          <p:val>
                                            <p:strVal val="#ppt_h"/>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33804"/>
                                        </p:tgtEl>
                                        <p:attrNameLst>
                                          <p:attrName>style.visibility</p:attrName>
                                        </p:attrNameLst>
                                      </p:cBhvr>
                                      <p:to>
                                        <p:strVal val="visible"/>
                                      </p:to>
                                    </p:set>
                                    <p:anim calcmode="lin" valueType="num">
                                      <p:cBhvr>
                                        <p:cTn id="51" dur="500" fill="hold"/>
                                        <p:tgtEl>
                                          <p:spTgt spid="33804"/>
                                        </p:tgtEl>
                                        <p:attrNameLst>
                                          <p:attrName>ppt_w</p:attrName>
                                        </p:attrNameLst>
                                      </p:cBhvr>
                                      <p:tavLst>
                                        <p:tav tm="0">
                                          <p:val>
                                            <p:fltVal val="0"/>
                                          </p:val>
                                        </p:tav>
                                        <p:tav tm="100000">
                                          <p:val>
                                            <p:strVal val="#ppt_w"/>
                                          </p:val>
                                        </p:tav>
                                      </p:tavLst>
                                    </p:anim>
                                    <p:anim calcmode="lin" valueType="num">
                                      <p:cBhvr>
                                        <p:cTn id="52" dur="500" fill="hold"/>
                                        <p:tgtEl>
                                          <p:spTgt spid="3380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autoUpdateAnimBg="0"/>
      <p:bldP spid="33797" grpId="0" animBg="1"/>
      <p:bldP spid="33799" grpId="0" autoUpdateAnimBg="0"/>
      <p:bldP spid="33800" grpId="0" autoUpdateAnimBg="0"/>
      <p:bldP spid="33801" grpId="0" autoUpdateAnimBg="0"/>
      <p:bldP spid="33802" grpId="0" autoUpdateAnimBg="0"/>
      <p:bldP spid="33803" grpId="0" autoUpdateAnimBg="0"/>
      <p:bldP spid="33804"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99"/>
            </a:gs>
            <a:gs pos="50000">
              <a:srgbClr val="FFFFCC"/>
            </a:gs>
            <a:gs pos="100000">
              <a:srgbClr val="FFCC99"/>
            </a:gs>
          </a:gsLst>
          <a:lin ang="2700000" scaled="1"/>
        </a:gradFill>
        <a:effectLst/>
      </p:bgPr>
    </p:bg>
    <p:spTree>
      <p:nvGrpSpPr>
        <p:cNvPr id="1" name=""/>
        <p:cNvGrpSpPr/>
        <p:nvPr/>
      </p:nvGrpSpPr>
      <p:grpSpPr>
        <a:xfrm>
          <a:off x="0" y="0"/>
          <a:ext cx="0" cy="0"/>
          <a:chOff x="0" y="0"/>
          <a:chExt cx="0" cy="0"/>
        </a:xfrm>
      </p:grpSpPr>
      <p:sp>
        <p:nvSpPr>
          <p:cNvPr id="70658" name="WordArt 2"/>
          <p:cNvSpPr>
            <a:spLocks noChangeArrowheads="1" noChangeShapeType="1" noTextEdit="1"/>
          </p:cNvSpPr>
          <p:nvPr/>
        </p:nvSpPr>
        <p:spPr bwMode="auto">
          <a:xfrm>
            <a:off x="304800" y="0"/>
            <a:ext cx="8686800" cy="19050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Elephant"/>
                <a:ea typeface="Elephant"/>
                <a:cs typeface="Elephant"/>
              </a:rPr>
              <a:t>Characteristics of Echinoderms</a:t>
            </a:r>
          </a:p>
        </p:txBody>
      </p:sp>
      <p:sp>
        <p:nvSpPr>
          <p:cNvPr id="34819" name="Text Box 3"/>
          <p:cNvSpPr txBox="1">
            <a:spLocks noChangeArrowheads="1"/>
          </p:cNvSpPr>
          <p:nvPr/>
        </p:nvSpPr>
        <p:spPr bwMode="auto">
          <a:xfrm>
            <a:off x="533400" y="2133600"/>
            <a:ext cx="4953000" cy="2041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  All echinoderms have __________.  Some of them have small hair-like spines, like the starfish.</a:t>
            </a:r>
          </a:p>
        </p:txBody>
      </p:sp>
      <p:pic>
        <p:nvPicPr>
          <p:cNvPr id="70660" name="Picture 5" descr="sea s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676400"/>
            <a:ext cx="3108325" cy="2073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22" name="Text Box 6"/>
          <p:cNvSpPr txBox="1">
            <a:spLocks noChangeArrowheads="1"/>
          </p:cNvSpPr>
          <p:nvPr/>
        </p:nvSpPr>
        <p:spPr bwMode="auto">
          <a:xfrm>
            <a:off x="3886200" y="4800600"/>
            <a:ext cx="4953000" cy="1554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  Some echinoderms have long spines, like the sea urchin.</a:t>
            </a:r>
          </a:p>
        </p:txBody>
      </p:sp>
      <p:pic>
        <p:nvPicPr>
          <p:cNvPr id="70662" name="Picture 7" descr="urchi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419600"/>
            <a:ext cx="34290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24" name="WordArt 8"/>
          <p:cNvSpPr>
            <a:spLocks noChangeArrowheads="1" noChangeShapeType="1" noTextEdit="1"/>
          </p:cNvSpPr>
          <p:nvPr/>
        </p:nvSpPr>
        <p:spPr bwMode="auto">
          <a:xfrm>
            <a:off x="838200" y="2590800"/>
            <a:ext cx="1981200" cy="609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6600"/>
                </a:solidFill>
                <a:latin typeface="Comic Sans MS"/>
                <a:ea typeface="Comic Sans MS"/>
                <a:cs typeface="Comic Sans MS"/>
              </a:rPr>
              <a:t>spiny skin</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anim calcmode="lin" valueType="num">
                                      <p:cBhvr>
                                        <p:cTn id="7" dur="500" fill="hold"/>
                                        <p:tgtEl>
                                          <p:spTgt spid="34819"/>
                                        </p:tgtEl>
                                        <p:attrNameLst>
                                          <p:attrName>ppt_w</p:attrName>
                                        </p:attrNameLst>
                                      </p:cBhvr>
                                      <p:tavLst>
                                        <p:tav tm="0">
                                          <p:val>
                                            <p:fltVal val="0"/>
                                          </p:val>
                                        </p:tav>
                                        <p:tav tm="100000">
                                          <p:val>
                                            <p:strVal val="#ppt_w"/>
                                          </p:val>
                                        </p:tav>
                                      </p:tavLst>
                                    </p:anim>
                                    <p:anim calcmode="lin" valueType="num">
                                      <p:cBhvr>
                                        <p:cTn id="8" dur="500" fill="hold"/>
                                        <p:tgtEl>
                                          <p:spTgt spid="3481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34824"/>
                                        </p:tgtEl>
                                        <p:attrNameLst>
                                          <p:attrName>style.visibility</p:attrName>
                                        </p:attrNameLst>
                                      </p:cBhvr>
                                      <p:to>
                                        <p:strVal val="visible"/>
                                      </p:to>
                                    </p:set>
                                    <p:anim calcmode="lin" valueType="num">
                                      <p:cBhvr>
                                        <p:cTn id="13" dur="1000" fill="hold"/>
                                        <p:tgtEl>
                                          <p:spTgt spid="34824"/>
                                        </p:tgtEl>
                                        <p:attrNameLst>
                                          <p:attrName>ppt_w</p:attrName>
                                        </p:attrNameLst>
                                      </p:cBhvr>
                                      <p:tavLst>
                                        <p:tav tm="0">
                                          <p:val>
                                            <p:fltVal val="0"/>
                                          </p:val>
                                        </p:tav>
                                        <p:tav tm="100000">
                                          <p:val>
                                            <p:strVal val="#ppt_w"/>
                                          </p:val>
                                        </p:tav>
                                      </p:tavLst>
                                    </p:anim>
                                    <p:anim calcmode="lin" valueType="num">
                                      <p:cBhvr>
                                        <p:cTn id="14" dur="1000" fill="hold"/>
                                        <p:tgtEl>
                                          <p:spTgt spid="34824"/>
                                        </p:tgtEl>
                                        <p:attrNameLst>
                                          <p:attrName>ppt_h</p:attrName>
                                        </p:attrNameLst>
                                      </p:cBhvr>
                                      <p:tavLst>
                                        <p:tav tm="0">
                                          <p:val>
                                            <p:fltVal val="0"/>
                                          </p:val>
                                        </p:tav>
                                        <p:tav tm="100000">
                                          <p:val>
                                            <p:strVal val="#ppt_h"/>
                                          </p:val>
                                        </p:tav>
                                      </p:tavLst>
                                    </p:anim>
                                    <p:anim calcmode="lin" valueType="num">
                                      <p:cBhvr>
                                        <p:cTn id="15" dur="1000" fill="hold"/>
                                        <p:tgtEl>
                                          <p:spTgt spid="3482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482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34822"/>
                                        </p:tgtEl>
                                        <p:attrNameLst>
                                          <p:attrName>style.visibility</p:attrName>
                                        </p:attrNameLst>
                                      </p:cBhvr>
                                      <p:to>
                                        <p:strVal val="visible"/>
                                      </p:to>
                                    </p:set>
                                    <p:anim calcmode="lin" valueType="num">
                                      <p:cBhvr>
                                        <p:cTn id="21" dur="500" fill="hold"/>
                                        <p:tgtEl>
                                          <p:spTgt spid="34822"/>
                                        </p:tgtEl>
                                        <p:attrNameLst>
                                          <p:attrName>ppt_w</p:attrName>
                                        </p:attrNameLst>
                                      </p:cBhvr>
                                      <p:tavLst>
                                        <p:tav tm="0">
                                          <p:val>
                                            <p:fltVal val="0"/>
                                          </p:val>
                                        </p:tav>
                                        <p:tav tm="100000">
                                          <p:val>
                                            <p:strVal val="#ppt_w"/>
                                          </p:val>
                                        </p:tav>
                                      </p:tavLst>
                                    </p:anim>
                                    <p:anim calcmode="lin" valueType="num">
                                      <p:cBhvr>
                                        <p:cTn id="22" dur="500" fill="hold"/>
                                        <p:tgtEl>
                                          <p:spTgt spid="348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utoUpdateAnimBg="0"/>
      <p:bldP spid="34822" grpId="0" autoUpdateAnimBg="0"/>
      <p:bldP spid="3482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ECFF"/>
            </a:gs>
            <a:gs pos="50000">
              <a:srgbClr val="9999FF"/>
            </a:gs>
            <a:gs pos="100000">
              <a:srgbClr val="CCECFF"/>
            </a:gs>
          </a:gsLst>
          <a:lin ang="18900000" scaled="1"/>
        </a:gradFill>
        <a:effectLst/>
      </p:bgPr>
    </p:bg>
    <p:spTree>
      <p:nvGrpSpPr>
        <p:cNvPr id="1" name=""/>
        <p:cNvGrpSpPr/>
        <p:nvPr/>
      </p:nvGrpSpPr>
      <p:grpSpPr>
        <a:xfrm>
          <a:off x="0" y="0"/>
          <a:ext cx="0" cy="0"/>
          <a:chOff x="0" y="0"/>
          <a:chExt cx="0" cy="0"/>
        </a:xfrm>
      </p:grpSpPr>
      <p:sp>
        <p:nvSpPr>
          <p:cNvPr id="72706" name="WordArt 2"/>
          <p:cNvSpPr>
            <a:spLocks noChangeArrowheads="1" noChangeShapeType="1" noTextEdit="1"/>
          </p:cNvSpPr>
          <p:nvPr/>
        </p:nvSpPr>
        <p:spPr bwMode="auto">
          <a:xfrm>
            <a:off x="228600" y="-152400"/>
            <a:ext cx="8686800" cy="19050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Elephant"/>
                <a:ea typeface="Elephant"/>
                <a:cs typeface="Elephant"/>
              </a:rPr>
              <a:t>Characteristics of Echinoderms</a:t>
            </a:r>
          </a:p>
        </p:txBody>
      </p:sp>
      <p:sp>
        <p:nvSpPr>
          <p:cNvPr id="35843" name="Text Box 3"/>
          <p:cNvSpPr txBox="1">
            <a:spLocks noChangeArrowheads="1"/>
          </p:cNvSpPr>
          <p:nvPr/>
        </p:nvSpPr>
        <p:spPr bwMode="auto">
          <a:xfrm>
            <a:off x="152400" y="1981200"/>
            <a:ext cx="83820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  The internal skeleton of an echinoderm is made of _______________________.</a:t>
            </a:r>
          </a:p>
        </p:txBody>
      </p:sp>
      <p:sp>
        <p:nvSpPr>
          <p:cNvPr id="35844" name="WordArt 4"/>
          <p:cNvSpPr>
            <a:spLocks noChangeArrowheads="1" noChangeShapeType="1" noTextEdit="1"/>
          </p:cNvSpPr>
          <p:nvPr/>
        </p:nvSpPr>
        <p:spPr bwMode="auto">
          <a:xfrm>
            <a:off x="2438400" y="2514600"/>
            <a:ext cx="5791200" cy="5334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FF"/>
                </a:solidFill>
                <a:latin typeface="Comic Sans MS"/>
                <a:ea typeface="Comic Sans MS"/>
                <a:cs typeface="Comic Sans MS"/>
              </a:rPr>
              <a:t>bony plates that are bumpy or spiny.</a:t>
            </a:r>
          </a:p>
        </p:txBody>
      </p:sp>
      <p:sp>
        <p:nvSpPr>
          <p:cNvPr id="35845" name="Text Box 5"/>
          <p:cNvSpPr txBox="1">
            <a:spLocks noChangeArrowheads="1"/>
          </p:cNvSpPr>
          <p:nvPr/>
        </p:nvSpPr>
        <p:spPr bwMode="auto">
          <a:xfrm>
            <a:off x="228600" y="4267200"/>
            <a:ext cx="81534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 The water vascular system also helps an echinoderm _____.</a:t>
            </a:r>
          </a:p>
        </p:txBody>
      </p:sp>
      <p:sp>
        <p:nvSpPr>
          <p:cNvPr id="35846" name="WordArt 6"/>
          <p:cNvSpPr>
            <a:spLocks noChangeArrowheads="1" noChangeShapeType="1" noTextEdit="1"/>
          </p:cNvSpPr>
          <p:nvPr/>
        </p:nvSpPr>
        <p:spPr bwMode="auto">
          <a:xfrm>
            <a:off x="304800" y="3581400"/>
            <a:ext cx="8305800" cy="609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FF"/>
                </a:solidFill>
                <a:latin typeface="Comic Sans MS"/>
                <a:ea typeface="Comic Sans MS"/>
                <a:cs typeface="Comic Sans MS"/>
              </a:rPr>
              <a:t>a system of tubes that carry food and oxygen and remove wastes</a:t>
            </a:r>
          </a:p>
        </p:txBody>
      </p:sp>
      <p:sp>
        <p:nvSpPr>
          <p:cNvPr id="35847" name="Text Box 7"/>
          <p:cNvSpPr txBox="1">
            <a:spLocks noChangeArrowheads="1"/>
          </p:cNvSpPr>
          <p:nvPr/>
        </p:nvSpPr>
        <p:spPr bwMode="auto">
          <a:xfrm>
            <a:off x="152400" y="3124200"/>
            <a:ext cx="88392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  An echinoderm</a:t>
            </a:r>
            <a:r>
              <a:rPr lang="ja-JP" altLang="en-US">
                <a:latin typeface="Arial"/>
                <a:cs typeface="+mn-cs"/>
              </a:rPr>
              <a:t>’</a:t>
            </a:r>
            <a:r>
              <a:rPr lang="en-US">
                <a:cs typeface="+mn-cs"/>
              </a:rPr>
              <a:t>s </a:t>
            </a:r>
            <a:r>
              <a:rPr lang="en-US">
                <a:solidFill>
                  <a:srgbClr val="CCECFF"/>
                </a:solidFill>
                <a:cs typeface="+mn-cs"/>
              </a:rPr>
              <a:t>water vascular system</a:t>
            </a:r>
            <a:r>
              <a:rPr lang="en-US">
                <a:cs typeface="+mn-cs"/>
              </a:rPr>
              <a:t> is _________________________________.</a:t>
            </a:r>
          </a:p>
        </p:txBody>
      </p:sp>
      <p:sp>
        <p:nvSpPr>
          <p:cNvPr id="35848" name="WordArt 8"/>
          <p:cNvSpPr>
            <a:spLocks noChangeArrowheads="1" noChangeShapeType="1" noTextEdit="1"/>
          </p:cNvSpPr>
          <p:nvPr/>
        </p:nvSpPr>
        <p:spPr bwMode="auto">
          <a:xfrm>
            <a:off x="2819400" y="4800600"/>
            <a:ext cx="838200" cy="45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FF"/>
                </a:solidFill>
                <a:latin typeface="Comic Sans MS"/>
                <a:ea typeface="Comic Sans MS"/>
                <a:cs typeface="Comic Sans MS"/>
              </a:rPr>
              <a:t>move</a:t>
            </a:r>
          </a:p>
        </p:txBody>
      </p:sp>
      <p:pic>
        <p:nvPicPr>
          <p:cNvPr id="72713" name="Picture 9" descr="starfish watervascular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867275"/>
            <a:ext cx="2971800" cy="199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 calcmode="lin" valueType="num">
                                      <p:cBhvr>
                                        <p:cTn id="7" dur="500" fill="hold"/>
                                        <p:tgtEl>
                                          <p:spTgt spid="35843"/>
                                        </p:tgtEl>
                                        <p:attrNameLst>
                                          <p:attrName>ppt_w</p:attrName>
                                        </p:attrNameLst>
                                      </p:cBhvr>
                                      <p:tavLst>
                                        <p:tav tm="0">
                                          <p:val>
                                            <p:fltVal val="0"/>
                                          </p:val>
                                        </p:tav>
                                        <p:tav tm="100000">
                                          <p:val>
                                            <p:strVal val="#ppt_w"/>
                                          </p:val>
                                        </p:tav>
                                      </p:tavLst>
                                    </p:anim>
                                    <p:anim calcmode="lin" valueType="num">
                                      <p:cBhvr>
                                        <p:cTn id="8" dur="500" fill="hold"/>
                                        <p:tgtEl>
                                          <p:spTgt spid="3584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35844"/>
                                        </p:tgtEl>
                                        <p:attrNameLst>
                                          <p:attrName>style.visibility</p:attrName>
                                        </p:attrNameLst>
                                      </p:cBhvr>
                                      <p:to>
                                        <p:strVal val="visible"/>
                                      </p:to>
                                    </p:set>
                                    <p:anim calcmode="lin" valueType="num">
                                      <p:cBhvr>
                                        <p:cTn id="13" dur="1000" fill="hold"/>
                                        <p:tgtEl>
                                          <p:spTgt spid="35844"/>
                                        </p:tgtEl>
                                        <p:attrNameLst>
                                          <p:attrName>ppt_w</p:attrName>
                                        </p:attrNameLst>
                                      </p:cBhvr>
                                      <p:tavLst>
                                        <p:tav tm="0">
                                          <p:val>
                                            <p:fltVal val="0"/>
                                          </p:val>
                                        </p:tav>
                                        <p:tav tm="100000">
                                          <p:val>
                                            <p:strVal val="#ppt_w"/>
                                          </p:val>
                                        </p:tav>
                                      </p:tavLst>
                                    </p:anim>
                                    <p:anim calcmode="lin" valueType="num">
                                      <p:cBhvr>
                                        <p:cTn id="14" dur="1000" fill="hold"/>
                                        <p:tgtEl>
                                          <p:spTgt spid="35844"/>
                                        </p:tgtEl>
                                        <p:attrNameLst>
                                          <p:attrName>ppt_h</p:attrName>
                                        </p:attrNameLst>
                                      </p:cBhvr>
                                      <p:tavLst>
                                        <p:tav tm="0">
                                          <p:val>
                                            <p:fltVal val="0"/>
                                          </p:val>
                                        </p:tav>
                                        <p:tav tm="100000">
                                          <p:val>
                                            <p:strVal val="#ppt_h"/>
                                          </p:val>
                                        </p:tav>
                                      </p:tavLst>
                                    </p:anim>
                                    <p:anim calcmode="lin" valueType="num">
                                      <p:cBhvr>
                                        <p:cTn id="15" dur="1000" fill="hold"/>
                                        <p:tgtEl>
                                          <p:spTgt spid="3584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584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35847"/>
                                        </p:tgtEl>
                                        <p:attrNameLst>
                                          <p:attrName>style.visibility</p:attrName>
                                        </p:attrNameLst>
                                      </p:cBhvr>
                                      <p:to>
                                        <p:strVal val="visible"/>
                                      </p:to>
                                    </p:set>
                                    <p:anim calcmode="lin" valueType="num">
                                      <p:cBhvr>
                                        <p:cTn id="21" dur="500" fill="hold"/>
                                        <p:tgtEl>
                                          <p:spTgt spid="35847"/>
                                        </p:tgtEl>
                                        <p:attrNameLst>
                                          <p:attrName>ppt_w</p:attrName>
                                        </p:attrNameLst>
                                      </p:cBhvr>
                                      <p:tavLst>
                                        <p:tav tm="0">
                                          <p:val>
                                            <p:fltVal val="0"/>
                                          </p:val>
                                        </p:tav>
                                        <p:tav tm="100000">
                                          <p:val>
                                            <p:strVal val="#ppt_w"/>
                                          </p:val>
                                        </p:tav>
                                      </p:tavLst>
                                    </p:anim>
                                    <p:anim calcmode="lin" valueType="num">
                                      <p:cBhvr>
                                        <p:cTn id="22" dur="500" fill="hold"/>
                                        <p:tgtEl>
                                          <p:spTgt spid="35847"/>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5" presetClass="entr" presetSubtype="0" fill="hold" grpId="0" nodeType="clickEffect">
                                  <p:stCondLst>
                                    <p:cond delay="0"/>
                                  </p:stCondLst>
                                  <p:childTnLst>
                                    <p:set>
                                      <p:cBhvr>
                                        <p:cTn id="26" dur="1" fill="hold">
                                          <p:stCondLst>
                                            <p:cond delay="0"/>
                                          </p:stCondLst>
                                        </p:cTn>
                                        <p:tgtEl>
                                          <p:spTgt spid="35846"/>
                                        </p:tgtEl>
                                        <p:attrNameLst>
                                          <p:attrName>style.visibility</p:attrName>
                                        </p:attrNameLst>
                                      </p:cBhvr>
                                      <p:to>
                                        <p:strVal val="visible"/>
                                      </p:to>
                                    </p:set>
                                    <p:anim calcmode="lin" valueType="num">
                                      <p:cBhvr>
                                        <p:cTn id="27" dur="1000" fill="hold"/>
                                        <p:tgtEl>
                                          <p:spTgt spid="35846"/>
                                        </p:tgtEl>
                                        <p:attrNameLst>
                                          <p:attrName>ppt_w</p:attrName>
                                        </p:attrNameLst>
                                      </p:cBhvr>
                                      <p:tavLst>
                                        <p:tav tm="0">
                                          <p:val>
                                            <p:fltVal val="0"/>
                                          </p:val>
                                        </p:tav>
                                        <p:tav tm="100000">
                                          <p:val>
                                            <p:strVal val="#ppt_w"/>
                                          </p:val>
                                        </p:tav>
                                      </p:tavLst>
                                    </p:anim>
                                    <p:anim calcmode="lin" valueType="num">
                                      <p:cBhvr>
                                        <p:cTn id="28" dur="1000" fill="hold"/>
                                        <p:tgtEl>
                                          <p:spTgt spid="35846"/>
                                        </p:tgtEl>
                                        <p:attrNameLst>
                                          <p:attrName>ppt_h</p:attrName>
                                        </p:attrNameLst>
                                      </p:cBhvr>
                                      <p:tavLst>
                                        <p:tav tm="0">
                                          <p:val>
                                            <p:fltVal val="0"/>
                                          </p:val>
                                        </p:tav>
                                        <p:tav tm="100000">
                                          <p:val>
                                            <p:strVal val="#ppt_h"/>
                                          </p:val>
                                        </p:tav>
                                      </p:tavLst>
                                    </p:anim>
                                    <p:anim calcmode="lin" valueType="num">
                                      <p:cBhvr>
                                        <p:cTn id="29" dur="1000" fill="hold"/>
                                        <p:tgtEl>
                                          <p:spTgt spid="35846"/>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3584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35845"/>
                                        </p:tgtEl>
                                        <p:attrNameLst>
                                          <p:attrName>style.visibility</p:attrName>
                                        </p:attrNameLst>
                                      </p:cBhvr>
                                      <p:to>
                                        <p:strVal val="visible"/>
                                      </p:to>
                                    </p:set>
                                    <p:anim calcmode="lin" valueType="num">
                                      <p:cBhvr>
                                        <p:cTn id="35" dur="500" fill="hold"/>
                                        <p:tgtEl>
                                          <p:spTgt spid="35845"/>
                                        </p:tgtEl>
                                        <p:attrNameLst>
                                          <p:attrName>ppt_w</p:attrName>
                                        </p:attrNameLst>
                                      </p:cBhvr>
                                      <p:tavLst>
                                        <p:tav tm="0">
                                          <p:val>
                                            <p:fltVal val="0"/>
                                          </p:val>
                                        </p:tav>
                                        <p:tav tm="100000">
                                          <p:val>
                                            <p:strVal val="#ppt_w"/>
                                          </p:val>
                                        </p:tav>
                                      </p:tavLst>
                                    </p:anim>
                                    <p:anim calcmode="lin" valueType="num">
                                      <p:cBhvr>
                                        <p:cTn id="36" dur="500" fill="hold"/>
                                        <p:tgtEl>
                                          <p:spTgt spid="35845"/>
                                        </p:tgtEl>
                                        <p:attrNameLst>
                                          <p:attrName>ppt_h</p:attrName>
                                        </p:attrNameLst>
                                      </p:cBhvr>
                                      <p:tavLst>
                                        <p:tav tm="0">
                                          <p:val>
                                            <p:fltVal val="0"/>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5" presetClass="entr" presetSubtype="0" fill="hold" grpId="0" nodeType="clickEffect">
                                  <p:stCondLst>
                                    <p:cond delay="0"/>
                                  </p:stCondLst>
                                  <p:childTnLst>
                                    <p:set>
                                      <p:cBhvr>
                                        <p:cTn id="40" dur="1" fill="hold">
                                          <p:stCondLst>
                                            <p:cond delay="0"/>
                                          </p:stCondLst>
                                        </p:cTn>
                                        <p:tgtEl>
                                          <p:spTgt spid="35848"/>
                                        </p:tgtEl>
                                        <p:attrNameLst>
                                          <p:attrName>style.visibility</p:attrName>
                                        </p:attrNameLst>
                                      </p:cBhvr>
                                      <p:to>
                                        <p:strVal val="visible"/>
                                      </p:to>
                                    </p:set>
                                    <p:anim calcmode="lin" valueType="num">
                                      <p:cBhvr>
                                        <p:cTn id="41" dur="1000" fill="hold"/>
                                        <p:tgtEl>
                                          <p:spTgt spid="35848"/>
                                        </p:tgtEl>
                                        <p:attrNameLst>
                                          <p:attrName>ppt_w</p:attrName>
                                        </p:attrNameLst>
                                      </p:cBhvr>
                                      <p:tavLst>
                                        <p:tav tm="0">
                                          <p:val>
                                            <p:fltVal val="0"/>
                                          </p:val>
                                        </p:tav>
                                        <p:tav tm="100000">
                                          <p:val>
                                            <p:strVal val="#ppt_w"/>
                                          </p:val>
                                        </p:tav>
                                      </p:tavLst>
                                    </p:anim>
                                    <p:anim calcmode="lin" valueType="num">
                                      <p:cBhvr>
                                        <p:cTn id="42" dur="1000" fill="hold"/>
                                        <p:tgtEl>
                                          <p:spTgt spid="35848"/>
                                        </p:tgtEl>
                                        <p:attrNameLst>
                                          <p:attrName>ppt_h</p:attrName>
                                        </p:attrNameLst>
                                      </p:cBhvr>
                                      <p:tavLst>
                                        <p:tav tm="0">
                                          <p:val>
                                            <p:fltVal val="0"/>
                                          </p:val>
                                        </p:tav>
                                        <p:tav tm="100000">
                                          <p:val>
                                            <p:strVal val="#ppt_h"/>
                                          </p:val>
                                        </p:tav>
                                      </p:tavLst>
                                    </p:anim>
                                    <p:anim calcmode="lin" valueType="num">
                                      <p:cBhvr>
                                        <p:cTn id="43" dur="1000" fill="hold"/>
                                        <p:tgtEl>
                                          <p:spTgt spid="35848"/>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3584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utoUpdateAnimBg="0"/>
      <p:bldP spid="35844" grpId="0" animBg="1"/>
      <p:bldP spid="35845" grpId="0" autoUpdateAnimBg="0"/>
      <p:bldP spid="35846" grpId="0" animBg="1"/>
      <p:bldP spid="35847" grpId="0" autoUpdateAnimBg="0"/>
      <p:bldP spid="3584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CC"/>
            </a:gs>
            <a:gs pos="50000">
              <a:srgbClr val="FFCCFF"/>
            </a:gs>
            <a:gs pos="100000">
              <a:srgbClr val="FFCCCC"/>
            </a:gs>
          </a:gsLst>
          <a:lin ang="18900000" scaled="1"/>
        </a:gradFill>
        <a:effectLst/>
      </p:bgPr>
    </p:bg>
    <p:spTree>
      <p:nvGrpSpPr>
        <p:cNvPr id="1" name=""/>
        <p:cNvGrpSpPr/>
        <p:nvPr/>
      </p:nvGrpSpPr>
      <p:grpSpPr>
        <a:xfrm>
          <a:off x="0" y="0"/>
          <a:ext cx="0" cy="0"/>
          <a:chOff x="0" y="0"/>
          <a:chExt cx="0" cy="0"/>
        </a:xfrm>
      </p:grpSpPr>
      <p:sp>
        <p:nvSpPr>
          <p:cNvPr id="74754" name="WordArt 2"/>
          <p:cNvSpPr>
            <a:spLocks noChangeArrowheads="1" noChangeShapeType="1" noTextEdit="1"/>
          </p:cNvSpPr>
          <p:nvPr/>
        </p:nvSpPr>
        <p:spPr bwMode="auto">
          <a:xfrm>
            <a:off x="152400" y="304800"/>
            <a:ext cx="8686800" cy="19050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Elephant"/>
                <a:ea typeface="Elephant"/>
                <a:cs typeface="Elephant"/>
              </a:rPr>
              <a:t>Characteristics of Echinoderms</a:t>
            </a:r>
          </a:p>
        </p:txBody>
      </p:sp>
      <p:sp>
        <p:nvSpPr>
          <p:cNvPr id="36867" name="Text Box 3"/>
          <p:cNvSpPr txBox="1">
            <a:spLocks noChangeArrowheads="1"/>
          </p:cNvSpPr>
          <p:nvPr/>
        </p:nvSpPr>
        <p:spPr bwMode="auto">
          <a:xfrm>
            <a:off x="304800" y="3810000"/>
            <a:ext cx="83820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  Echinoderms have __________.</a:t>
            </a:r>
          </a:p>
        </p:txBody>
      </p:sp>
      <p:sp>
        <p:nvSpPr>
          <p:cNvPr id="36868" name="WordArt 4"/>
          <p:cNvSpPr>
            <a:spLocks noChangeArrowheads="1" noChangeShapeType="1" noTextEdit="1"/>
          </p:cNvSpPr>
          <p:nvPr/>
        </p:nvSpPr>
        <p:spPr bwMode="auto">
          <a:xfrm>
            <a:off x="4495800" y="3810000"/>
            <a:ext cx="2362200"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FF"/>
                </a:solidFill>
                <a:latin typeface="Comic Sans MS"/>
                <a:ea typeface="Comic Sans MS"/>
                <a:cs typeface="Comic Sans MS"/>
              </a:rPr>
              <a:t>tube feet</a:t>
            </a:r>
          </a:p>
        </p:txBody>
      </p:sp>
      <p:sp>
        <p:nvSpPr>
          <p:cNvPr id="36871" name="Text Box 7"/>
          <p:cNvSpPr txBox="1">
            <a:spLocks noChangeArrowheads="1"/>
          </p:cNvSpPr>
          <p:nvPr/>
        </p:nvSpPr>
        <p:spPr bwMode="auto">
          <a:xfrm>
            <a:off x="304800" y="5029200"/>
            <a:ext cx="88392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  An echinoderm</a:t>
            </a:r>
            <a:r>
              <a:rPr lang="ja-JP" altLang="en-US">
                <a:latin typeface="Arial"/>
                <a:cs typeface="+mn-cs"/>
              </a:rPr>
              <a:t>’</a:t>
            </a:r>
            <a:r>
              <a:rPr lang="en-US">
                <a:cs typeface="+mn-cs"/>
              </a:rPr>
              <a:t>s </a:t>
            </a:r>
            <a:r>
              <a:rPr lang="en-US">
                <a:solidFill>
                  <a:srgbClr val="D60093"/>
                </a:solidFill>
                <a:cs typeface="+mn-cs"/>
              </a:rPr>
              <a:t>tube feet</a:t>
            </a:r>
            <a:r>
              <a:rPr lang="en-US">
                <a:cs typeface="+mn-cs"/>
              </a:rPr>
              <a:t> are used for _________________________________.</a:t>
            </a:r>
          </a:p>
        </p:txBody>
      </p:sp>
      <p:sp>
        <p:nvSpPr>
          <p:cNvPr id="36874" name="WordArt 10"/>
          <p:cNvSpPr>
            <a:spLocks noChangeArrowheads="1" noChangeShapeType="1" noTextEdit="1"/>
          </p:cNvSpPr>
          <p:nvPr/>
        </p:nvSpPr>
        <p:spPr bwMode="auto">
          <a:xfrm>
            <a:off x="457200" y="5562600"/>
            <a:ext cx="7924800"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FF"/>
                </a:solidFill>
                <a:latin typeface="Comic Sans MS"/>
                <a:ea typeface="Comic Sans MS"/>
                <a:cs typeface="Comic Sans MS"/>
              </a:rPr>
              <a:t>moving and for getting food</a:t>
            </a:r>
          </a:p>
        </p:txBody>
      </p:sp>
      <p:pic>
        <p:nvPicPr>
          <p:cNvPr id="74759" name="Picture 11" descr="starfish belly tube fe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676400"/>
            <a:ext cx="2819400" cy="189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77" name="WordArt 13"/>
          <p:cNvSpPr>
            <a:spLocks noChangeArrowheads="1" noChangeShapeType="1" noTextEdit="1"/>
          </p:cNvSpPr>
          <p:nvPr/>
        </p:nvSpPr>
        <p:spPr bwMode="auto">
          <a:xfrm>
            <a:off x="2057400" y="2514600"/>
            <a:ext cx="3276600" cy="8382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Comic Sans MS"/>
                <a:ea typeface="Comic Sans MS"/>
                <a:cs typeface="Comic Sans MS"/>
              </a:rPr>
              <a:t>tube feet</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877"/>
                                        </p:tgtEl>
                                        <p:attrNameLst>
                                          <p:attrName>style.visibility</p:attrName>
                                        </p:attrNameLst>
                                      </p:cBhvr>
                                      <p:to>
                                        <p:strVal val="visible"/>
                                      </p:to>
                                    </p:set>
                                    <p:anim calcmode="lin" valueType="num">
                                      <p:cBhvr additive="base">
                                        <p:cTn id="7" dur="500" fill="hold"/>
                                        <p:tgtEl>
                                          <p:spTgt spid="36877"/>
                                        </p:tgtEl>
                                        <p:attrNameLst>
                                          <p:attrName>ppt_x</p:attrName>
                                        </p:attrNameLst>
                                      </p:cBhvr>
                                      <p:tavLst>
                                        <p:tav tm="0">
                                          <p:val>
                                            <p:strVal val="0-#ppt_w/2"/>
                                          </p:val>
                                        </p:tav>
                                        <p:tav tm="100000">
                                          <p:val>
                                            <p:strVal val="#ppt_x"/>
                                          </p:val>
                                        </p:tav>
                                      </p:tavLst>
                                    </p:anim>
                                    <p:anim calcmode="lin" valueType="num">
                                      <p:cBhvr additive="base">
                                        <p:cTn id="8" dur="500" fill="hold"/>
                                        <p:tgtEl>
                                          <p:spTgt spid="3687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6867"/>
                                        </p:tgtEl>
                                        <p:attrNameLst>
                                          <p:attrName>style.visibility</p:attrName>
                                        </p:attrNameLst>
                                      </p:cBhvr>
                                      <p:to>
                                        <p:strVal val="visible"/>
                                      </p:to>
                                    </p:set>
                                    <p:anim calcmode="lin" valueType="num">
                                      <p:cBhvr>
                                        <p:cTn id="13" dur="500" fill="hold"/>
                                        <p:tgtEl>
                                          <p:spTgt spid="36867"/>
                                        </p:tgtEl>
                                        <p:attrNameLst>
                                          <p:attrName>ppt_w</p:attrName>
                                        </p:attrNameLst>
                                      </p:cBhvr>
                                      <p:tavLst>
                                        <p:tav tm="0">
                                          <p:val>
                                            <p:fltVal val="0"/>
                                          </p:val>
                                        </p:tav>
                                        <p:tav tm="100000">
                                          <p:val>
                                            <p:strVal val="#ppt_w"/>
                                          </p:val>
                                        </p:tav>
                                      </p:tavLst>
                                    </p:anim>
                                    <p:anim calcmode="lin" valueType="num">
                                      <p:cBhvr>
                                        <p:cTn id="14" dur="500" fill="hold"/>
                                        <p:tgtEl>
                                          <p:spTgt spid="36867"/>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36868"/>
                                        </p:tgtEl>
                                        <p:attrNameLst>
                                          <p:attrName>style.visibility</p:attrName>
                                        </p:attrNameLst>
                                      </p:cBhvr>
                                      <p:to>
                                        <p:strVal val="visible"/>
                                      </p:to>
                                    </p:set>
                                    <p:anim calcmode="lin" valueType="num">
                                      <p:cBhvr>
                                        <p:cTn id="19" dur="1000" fill="hold"/>
                                        <p:tgtEl>
                                          <p:spTgt spid="36868"/>
                                        </p:tgtEl>
                                        <p:attrNameLst>
                                          <p:attrName>ppt_w</p:attrName>
                                        </p:attrNameLst>
                                      </p:cBhvr>
                                      <p:tavLst>
                                        <p:tav tm="0">
                                          <p:val>
                                            <p:fltVal val="0"/>
                                          </p:val>
                                        </p:tav>
                                        <p:tav tm="100000">
                                          <p:val>
                                            <p:strVal val="#ppt_w"/>
                                          </p:val>
                                        </p:tav>
                                      </p:tavLst>
                                    </p:anim>
                                    <p:anim calcmode="lin" valueType="num">
                                      <p:cBhvr>
                                        <p:cTn id="20" dur="1000" fill="hold"/>
                                        <p:tgtEl>
                                          <p:spTgt spid="36868"/>
                                        </p:tgtEl>
                                        <p:attrNameLst>
                                          <p:attrName>ppt_h</p:attrName>
                                        </p:attrNameLst>
                                      </p:cBhvr>
                                      <p:tavLst>
                                        <p:tav tm="0">
                                          <p:val>
                                            <p:fltVal val="0"/>
                                          </p:val>
                                        </p:tav>
                                        <p:tav tm="100000">
                                          <p:val>
                                            <p:strVal val="#ppt_h"/>
                                          </p:val>
                                        </p:tav>
                                      </p:tavLst>
                                    </p:anim>
                                    <p:anim calcmode="lin" valueType="num">
                                      <p:cBhvr>
                                        <p:cTn id="21" dur="1000" fill="hold"/>
                                        <p:tgtEl>
                                          <p:spTgt spid="36868"/>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3686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36871"/>
                                        </p:tgtEl>
                                        <p:attrNameLst>
                                          <p:attrName>style.visibility</p:attrName>
                                        </p:attrNameLst>
                                      </p:cBhvr>
                                      <p:to>
                                        <p:strVal val="visible"/>
                                      </p:to>
                                    </p:set>
                                    <p:anim calcmode="lin" valueType="num">
                                      <p:cBhvr>
                                        <p:cTn id="27" dur="500" fill="hold"/>
                                        <p:tgtEl>
                                          <p:spTgt spid="36871"/>
                                        </p:tgtEl>
                                        <p:attrNameLst>
                                          <p:attrName>ppt_w</p:attrName>
                                        </p:attrNameLst>
                                      </p:cBhvr>
                                      <p:tavLst>
                                        <p:tav tm="0">
                                          <p:val>
                                            <p:fltVal val="0"/>
                                          </p:val>
                                        </p:tav>
                                        <p:tav tm="100000">
                                          <p:val>
                                            <p:strVal val="#ppt_w"/>
                                          </p:val>
                                        </p:tav>
                                      </p:tavLst>
                                    </p:anim>
                                    <p:anim calcmode="lin" valueType="num">
                                      <p:cBhvr>
                                        <p:cTn id="28" dur="500" fill="hold"/>
                                        <p:tgtEl>
                                          <p:spTgt spid="36871"/>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5" presetClass="entr" presetSubtype="0" fill="hold" grpId="0" nodeType="clickEffect">
                                  <p:stCondLst>
                                    <p:cond delay="0"/>
                                  </p:stCondLst>
                                  <p:childTnLst>
                                    <p:set>
                                      <p:cBhvr>
                                        <p:cTn id="32" dur="1" fill="hold">
                                          <p:stCondLst>
                                            <p:cond delay="0"/>
                                          </p:stCondLst>
                                        </p:cTn>
                                        <p:tgtEl>
                                          <p:spTgt spid="36874"/>
                                        </p:tgtEl>
                                        <p:attrNameLst>
                                          <p:attrName>style.visibility</p:attrName>
                                        </p:attrNameLst>
                                      </p:cBhvr>
                                      <p:to>
                                        <p:strVal val="visible"/>
                                      </p:to>
                                    </p:set>
                                    <p:anim calcmode="lin" valueType="num">
                                      <p:cBhvr>
                                        <p:cTn id="33" dur="1000" fill="hold"/>
                                        <p:tgtEl>
                                          <p:spTgt spid="36874"/>
                                        </p:tgtEl>
                                        <p:attrNameLst>
                                          <p:attrName>ppt_w</p:attrName>
                                        </p:attrNameLst>
                                      </p:cBhvr>
                                      <p:tavLst>
                                        <p:tav tm="0">
                                          <p:val>
                                            <p:fltVal val="0"/>
                                          </p:val>
                                        </p:tav>
                                        <p:tav tm="100000">
                                          <p:val>
                                            <p:strVal val="#ppt_w"/>
                                          </p:val>
                                        </p:tav>
                                      </p:tavLst>
                                    </p:anim>
                                    <p:anim calcmode="lin" valueType="num">
                                      <p:cBhvr>
                                        <p:cTn id="34" dur="1000" fill="hold"/>
                                        <p:tgtEl>
                                          <p:spTgt spid="36874"/>
                                        </p:tgtEl>
                                        <p:attrNameLst>
                                          <p:attrName>ppt_h</p:attrName>
                                        </p:attrNameLst>
                                      </p:cBhvr>
                                      <p:tavLst>
                                        <p:tav tm="0">
                                          <p:val>
                                            <p:fltVal val="0"/>
                                          </p:val>
                                        </p:tav>
                                        <p:tav tm="100000">
                                          <p:val>
                                            <p:strVal val="#ppt_h"/>
                                          </p:val>
                                        </p:tav>
                                      </p:tavLst>
                                    </p:anim>
                                    <p:anim calcmode="lin" valueType="num">
                                      <p:cBhvr>
                                        <p:cTn id="35" dur="1000" fill="hold"/>
                                        <p:tgtEl>
                                          <p:spTgt spid="36874"/>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3687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utoUpdateAnimBg="0"/>
      <p:bldP spid="36868" grpId="0" animBg="1"/>
      <p:bldP spid="36871" grpId="0" autoUpdateAnimBg="0"/>
      <p:bldP spid="36874" grpId="0" animBg="1"/>
      <p:bldP spid="3687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76802" name="WordArt 2"/>
          <p:cNvSpPr>
            <a:spLocks noChangeArrowheads="1" noChangeShapeType="1" noTextEdit="1"/>
          </p:cNvSpPr>
          <p:nvPr/>
        </p:nvSpPr>
        <p:spPr bwMode="auto">
          <a:xfrm>
            <a:off x="228600" y="152400"/>
            <a:ext cx="3881438" cy="2157413"/>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gradFill rotWithShape="1">
                  <a:gsLst>
                    <a:gs pos="0">
                      <a:srgbClr val="FF66CC"/>
                    </a:gs>
                    <a:gs pos="50000">
                      <a:srgbClr val="D60093"/>
                    </a:gs>
                    <a:gs pos="100000">
                      <a:srgbClr val="FF66CC"/>
                    </a:gs>
                  </a:gsLst>
                  <a:lin ang="5400000" scaled="1"/>
                </a:gradFill>
                <a:latin typeface="Forte"/>
                <a:ea typeface="Forte"/>
                <a:cs typeface="Forte"/>
              </a:rPr>
              <a:t>Seastars</a:t>
            </a:r>
          </a:p>
        </p:txBody>
      </p:sp>
      <p:sp>
        <p:nvSpPr>
          <p:cNvPr id="37891" name="Text Box 3"/>
          <p:cNvSpPr txBox="1">
            <a:spLocks noChangeArrowheads="1"/>
          </p:cNvSpPr>
          <p:nvPr/>
        </p:nvSpPr>
        <p:spPr bwMode="auto">
          <a:xfrm>
            <a:off x="762000" y="2286000"/>
            <a:ext cx="83820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cs typeface="+mn-cs"/>
              </a:rPr>
              <a:t>*  </a:t>
            </a:r>
            <a:r>
              <a:rPr lang="en-US" dirty="0" err="1">
                <a:cs typeface="+mn-cs"/>
              </a:rPr>
              <a:t>Seastars</a:t>
            </a:r>
            <a:r>
              <a:rPr lang="en-US" dirty="0">
                <a:cs typeface="+mn-cs"/>
              </a:rPr>
              <a:t> are also called ___________.</a:t>
            </a:r>
          </a:p>
        </p:txBody>
      </p:sp>
      <p:sp>
        <p:nvSpPr>
          <p:cNvPr id="37892" name="WordArt 4"/>
          <p:cNvSpPr>
            <a:spLocks noChangeArrowheads="1" noChangeShapeType="1" noTextEdit="1"/>
          </p:cNvSpPr>
          <p:nvPr/>
        </p:nvSpPr>
        <p:spPr bwMode="auto">
          <a:xfrm>
            <a:off x="6096000" y="2362200"/>
            <a:ext cx="2362200"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D60093"/>
                </a:solidFill>
                <a:latin typeface="Comic Sans MS"/>
                <a:ea typeface="Comic Sans MS"/>
                <a:cs typeface="Comic Sans MS"/>
              </a:rPr>
              <a:t>Starfish</a:t>
            </a:r>
          </a:p>
        </p:txBody>
      </p:sp>
      <p:pic>
        <p:nvPicPr>
          <p:cNvPr id="76805" name="Picture 5" descr="groupofstarfi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52400"/>
            <a:ext cx="3178175" cy="2063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4" name="Text Box 6"/>
          <p:cNvSpPr txBox="1">
            <a:spLocks noChangeArrowheads="1"/>
          </p:cNvSpPr>
          <p:nvPr/>
        </p:nvSpPr>
        <p:spPr bwMode="auto">
          <a:xfrm>
            <a:off x="0" y="3352800"/>
            <a:ext cx="9144000" cy="1077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cs typeface="+mn-cs"/>
              </a:rPr>
              <a:t>*  </a:t>
            </a:r>
            <a:r>
              <a:rPr lang="en-US" dirty="0" err="1">
                <a:cs typeface="+mn-cs"/>
              </a:rPr>
              <a:t>Seastars</a:t>
            </a:r>
            <a:r>
              <a:rPr lang="en-US" dirty="0">
                <a:cs typeface="+mn-cs"/>
              </a:rPr>
              <a:t> have __________ arms connected to a central body.</a:t>
            </a:r>
          </a:p>
        </p:txBody>
      </p:sp>
      <p:sp>
        <p:nvSpPr>
          <p:cNvPr id="37895" name="WordArt 7"/>
          <p:cNvSpPr>
            <a:spLocks noChangeArrowheads="1" noChangeShapeType="1" noTextEdit="1"/>
          </p:cNvSpPr>
          <p:nvPr/>
        </p:nvSpPr>
        <p:spPr bwMode="auto">
          <a:xfrm>
            <a:off x="3352800" y="3429000"/>
            <a:ext cx="2362200"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D60093"/>
                </a:solidFill>
                <a:latin typeface="Comic Sans MS"/>
                <a:ea typeface="Comic Sans MS"/>
                <a:cs typeface="Comic Sans MS"/>
              </a:rPr>
              <a:t>five or more</a:t>
            </a:r>
          </a:p>
        </p:txBody>
      </p:sp>
      <p:sp>
        <p:nvSpPr>
          <p:cNvPr id="37896" name="Text Box 8"/>
          <p:cNvSpPr txBox="1">
            <a:spLocks noChangeArrowheads="1"/>
          </p:cNvSpPr>
          <p:nvPr/>
        </p:nvSpPr>
        <p:spPr bwMode="auto">
          <a:xfrm>
            <a:off x="0" y="4800600"/>
            <a:ext cx="91440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  On the bottom of the arms are hundreds of ___________ that look like suction cups.</a:t>
            </a:r>
          </a:p>
        </p:txBody>
      </p:sp>
      <p:sp>
        <p:nvSpPr>
          <p:cNvPr id="37897" name="WordArt 9"/>
          <p:cNvSpPr>
            <a:spLocks noChangeArrowheads="1" noChangeShapeType="1" noTextEdit="1"/>
          </p:cNvSpPr>
          <p:nvPr/>
        </p:nvSpPr>
        <p:spPr bwMode="auto">
          <a:xfrm>
            <a:off x="381000" y="5410200"/>
            <a:ext cx="2362200"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D60093"/>
                </a:solidFill>
                <a:latin typeface="Comic Sans MS"/>
                <a:ea typeface="Comic Sans MS"/>
                <a:cs typeface="Comic Sans MS"/>
              </a:rPr>
              <a:t>tube feet</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7891"/>
                                        </p:tgtEl>
                                        <p:attrNameLst>
                                          <p:attrName>style.visibility</p:attrName>
                                        </p:attrNameLst>
                                      </p:cBhvr>
                                      <p:to>
                                        <p:strVal val="visible"/>
                                      </p:to>
                                    </p:set>
                                    <p:anim calcmode="lin" valueType="num">
                                      <p:cBhvr>
                                        <p:cTn id="7" dur="500" fill="hold"/>
                                        <p:tgtEl>
                                          <p:spTgt spid="37891"/>
                                        </p:tgtEl>
                                        <p:attrNameLst>
                                          <p:attrName>ppt_w</p:attrName>
                                        </p:attrNameLst>
                                      </p:cBhvr>
                                      <p:tavLst>
                                        <p:tav tm="0">
                                          <p:val>
                                            <p:fltVal val="0"/>
                                          </p:val>
                                        </p:tav>
                                        <p:tav tm="100000">
                                          <p:val>
                                            <p:strVal val="#ppt_w"/>
                                          </p:val>
                                        </p:tav>
                                      </p:tavLst>
                                    </p:anim>
                                    <p:anim calcmode="lin" valueType="num">
                                      <p:cBhvr>
                                        <p:cTn id="8" dur="500" fill="hold"/>
                                        <p:tgtEl>
                                          <p:spTgt spid="3789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37892"/>
                                        </p:tgtEl>
                                        <p:attrNameLst>
                                          <p:attrName>style.visibility</p:attrName>
                                        </p:attrNameLst>
                                      </p:cBhvr>
                                      <p:to>
                                        <p:strVal val="visible"/>
                                      </p:to>
                                    </p:set>
                                    <p:anim calcmode="lin" valueType="num">
                                      <p:cBhvr>
                                        <p:cTn id="13" dur="1000" fill="hold"/>
                                        <p:tgtEl>
                                          <p:spTgt spid="37892"/>
                                        </p:tgtEl>
                                        <p:attrNameLst>
                                          <p:attrName>ppt_w</p:attrName>
                                        </p:attrNameLst>
                                      </p:cBhvr>
                                      <p:tavLst>
                                        <p:tav tm="0">
                                          <p:val>
                                            <p:fltVal val="0"/>
                                          </p:val>
                                        </p:tav>
                                        <p:tav tm="100000">
                                          <p:val>
                                            <p:strVal val="#ppt_w"/>
                                          </p:val>
                                        </p:tav>
                                      </p:tavLst>
                                    </p:anim>
                                    <p:anim calcmode="lin" valueType="num">
                                      <p:cBhvr>
                                        <p:cTn id="14" dur="1000" fill="hold"/>
                                        <p:tgtEl>
                                          <p:spTgt spid="37892"/>
                                        </p:tgtEl>
                                        <p:attrNameLst>
                                          <p:attrName>ppt_h</p:attrName>
                                        </p:attrNameLst>
                                      </p:cBhvr>
                                      <p:tavLst>
                                        <p:tav tm="0">
                                          <p:val>
                                            <p:fltVal val="0"/>
                                          </p:val>
                                        </p:tav>
                                        <p:tav tm="100000">
                                          <p:val>
                                            <p:strVal val="#ppt_h"/>
                                          </p:val>
                                        </p:tav>
                                      </p:tavLst>
                                    </p:anim>
                                    <p:anim calcmode="lin" valueType="num">
                                      <p:cBhvr>
                                        <p:cTn id="15" dur="1000" fill="hold"/>
                                        <p:tgtEl>
                                          <p:spTgt spid="37892"/>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789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37894"/>
                                        </p:tgtEl>
                                        <p:attrNameLst>
                                          <p:attrName>style.visibility</p:attrName>
                                        </p:attrNameLst>
                                      </p:cBhvr>
                                      <p:to>
                                        <p:strVal val="visible"/>
                                      </p:to>
                                    </p:set>
                                    <p:anim calcmode="lin" valueType="num">
                                      <p:cBhvr>
                                        <p:cTn id="21" dur="500" fill="hold"/>
                                        <p:tgtEl>
                                          <p:spTgt spid="37894"/>
                                        </p:tgtEl>
                                        <p:attrNameLst>
                                          <p:attrName>ppt_w</p:attrName>
                                        </p:attrNameLst>
                                      </p:cBhvr>
                                      <p:tavLst>
                                        <p:tav tm="0">
                                          <p:val>
                                            <p:fltVal val="0"/>
                                          </p:val>
                                        </p:tav>
                                        <p:tav tm="100000">
                                          <p:val>
                                            <p:strVal val="#ppt_w"/>
                                          </p:val>
                                        </p:tav>
                                      </p:tavLst>
                                    </p:anim>
                                    <p:anim calcmode="lin" valueType="num">
                                      <p:cBhvr>
                                        <p:cTn id="22" dur="500" fill="hold"/>
                                        <p:tgtEl>
                                          <p:spTgt spid="37894"/>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5" presetClass="entr" presetSubtype="0" fill="hold" grpId="0" nodeType="clickEffect">
                                  <p:stCondLst>
                                    <p:cond delay="0"/>
                                  </p:stCondLst>
                                  <p:childTnLst>
                                    <p:set>
                                      <p:cBhvr>
                                        <p:cTn id="26" dur="1" fill="hold">
                                          <p:stCondLst>
                                            <p:cond delay="0"/>
                                          </p:stCondLst>
                                        </p:cTn>
                                        <p:tgtEl>
                                          <p:spTgt spid="37895"/>
                                        </p:tgtEl>
                                        <p:attrNameLst>
                                          <p:attrName>style.visibility</p:attrName>
                                        </p:attrNameLst>
                                      </p:cBhvr>
                                      <p:to>
                                        <p:strVal val="visible"/>
                                      </p:to>
                                    </p:set>
                                    <p:anim calcmode="lin" valueType="num">
                                      <p:cBhvr>
                                        <p:cTn id="27" dur="1000" fill="hold"/>
                                        <p:tgtEl>
                                          <p:spTgt spid="37895"/>
                                        </p:tgtEl>
                                        <p:attrNameLst>
                                          <p:attrName>ppt_w</p:attrName>
                                        </p:attrNameLst>
                                      </p:cBhvr>
                                      <p:tavLst>
                                        <p:tav tm="0">
                                          <p:val>
                                            <p:fltVal val="0"/>
                                          </p:val>
                                        </p:tav>
                                        <p:tav tm="100000">
                                          <p:val>
                                            <p:strVal val="#ppt_w"/>
                                          </p:val>
                                        </p:tav>
                                      </p:tavLst>
                                    </p:anim>
                                    <p:anim calcmode="lin" valueType="num">
                                      <p:cBhvr>
                                        <p:cTn id="28" dur="1000" fill="hold"/>
                                        <p:tgtEl>
                                          <p:spTgt spid="37895"/>
                                        </p:tgtEl>
                                        <p:attrNameLst>
                                          <p:attrName>ppt_h</p:attrName>
                                        </p:attrNameLst>
                                      </p:cBhvr>
                                      <p:tavLst>
                                        <p:tav tm="0">
                                          <p:val>
                                            <p:fltVal val="0"/>
                                          </p:val>
                                        </p:tav>
                                        <p:tav tm="100000">
                                          <p:val>
                                            <p:strVal val="#ppt_h"/>
                                          </p:val>
                                        </p:tav>
                                      </p:tavLst>
                                    </p:anim>
                                    <p:anim calcmode="lin" valueType="num">
                                      <p:cBhvr>
                                        <p:cTn id="29" dur="1000" fill="hold"/>
                                        <p:tgtEl>
                                          <p:spTgt spid="37895"/>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3789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37896"/>
                                        </p:tgtEl>
                                        <p:attrNameLst>
                                          <p:attrName>style.visibility</p:attrName>
                                        </p:attrNameLst>
                                      </p:cBhvr>
                                      <p:to>
                                        <p:strVal val="visible"/>
                                      </p:to>
                                    </p:set>
                                    <p:anim calcmode="lin" valueType="num">
                                      <p:cBhvr>
                                        <p:cTn id="35" dur="500" fill="hold"/>
                                        <p:tgtEl>
                                          <p:spTgt spid="37896"/>
                                        </p:tgtEl>
                                        <p:attrNameLst>
                                          <p:attrName>ppt_w</p:attrName>
                                        </p:attrNameLst>
                                      </p:cBhvr>
                                      <p:tavLst>
                                        <p:tav tm="0">
                                          <p:val>
                                            <p:fltVal val="0"/>
                                          </p:val>
                                        </p:tav>
                                        <p:tav tm="100000">
                                          <p:val>
                                            <p:strVal val="#ppt_w"/>
                                          </p:val>
                                        </p:tav>
                                      </p:tavLst>
                                    </p:anim>
                                    <p:anim calcmode="lin" valueType="num">
                                      <p:cBhvr>
                                        <p:cTn id="36" dur="500" fill="hold"/>
                                        <p:tgtEl>
                                          <p:spTgt spid="37896"/>
                                        </p:tgtEl>
                                        <p:attrNameLst>
                                          <p:attrName>ppt_h</p:attrName>
                                        </p:attrNameLst>
                                      </p:cBhvr>
                                      <p:tavLst>
                                        <p:tav tm="0">
                                          <p:val>
                                            <p:fltVal val="0"/>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5" presetClass="entr" presetSubtype="0" fill="hold" grpId="0" nodeType="clickEffect">
                                  <p:stCondLst>
                                    <p:cond delay="0"/>
                                  </p:stCondLst>
                                  <p:childTnLst>
                                    <p:set>
                                      <p:cBhvr>
                                        <p:cTn id="40" dur="1" fill="hold">
                                          <p:stCondLst>
                                            <p:cond delay="0"/>
                                          </p:stCondLst>
                                        </p:cTn>
                                        <p:tgtEl>
                                          <p:spTgt spid="37897"/>
                                        </p:tgtEl>
                                        <p:attrNameLst>
                                          <p:attrName>style.visibility</p:attrName>
                                        </p:attrNameLst>
                                      </p:cBhvr>
                                      <p:to>
                                        <p:strVal val="visible"/>
                                      </p:to>
                                    </p:set>
                                    <p:anim calcmode="lin" valueType="num">
                                      <p:cBhvr>
                                        <p:cTn id="41" dur="1000" fill="hold"/>
                                        <p:tgtEl>
                                          <p:spTgt spid="37897"/>
                                        </p:tgtEl>
                                        <p:attrNameLst>
                                          <p:attrName>ppt_w</p:attrName>
                                        </p:attrNameLst>
                                      </p:cBhvr>
                                      <p:tavLst>
                                        <p:tav tm="0">
                                          <p:val>
                                            <p:fltVal val="0"/>
                                          </p:val>
                                        </p:tav>
                                        <p:tav tm="100000">
                                          <p:val>
                                            <p:strVal val="#ppt_w"/>
                                          </p:val>
                                        </p:tav>
                                      </p:tavLst>
                                    </p:anim>
                                    <p:anim calcmode="lin" valueType="num">
                                      <p:cBhvr>
                                        <p:cTn id="42" dur="1000" fill="hold"/>
                                        <p:tgtEl>
                                          <p:spTgt spid="37897"/>
                                        </p:tgtEl>
                                        <p:attrNameLst>
                                          <p:attrName>ppt_h</p:attrName>
                                        </p:attrNameLst>
                                      </p:cBhvr>
                                      <p:tavLst>
                                        <p:tav tm="0">
                                          <p:val>
                                            <p:fltVal val="0"/>
                                          </p:val>
                                        </p:tav>
                                        <p:tav tm="100000">
                                          <p:val>
                                            <p:strVal val="#ppt_h"/>
                                          </p:val>
                                        </p:tav>
                                      </p:tavLst>
                                    </p:anim>
                                    <p:anim calcmode="lin" valueType="num">
                                      <p:cBhvr>
                                        <p:cTn id="43" dur="1000" fill="hold"/>
                                        <p:tgtEl>
                                          <p:spTgt spid="3789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3789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utoUpdateAnimBg="0"/>
      <p:bldP spid="37892" grpId="0" animBg="1"/>
      <p:bldP spid="37894" grpId="0" autoUpdateAnimBg="0"/>
      <p:bldP spid="37895" grpId="0" animBg="1"/>
      <p:bldP spid="37896" grpId="0" autoUpdateAnimBg="0"/>
      <p:bldP spid="3789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hlink"/>
            </a:gs>
            <a:gs pos="50000">
              <a:srgbClr val="CCECFF"/>
            </a:gs>
            <a:gs pos="100000">
              <a:schemeClr val="hlink"/>
            </a:gs>
          </a:gsLst>
          <a:lin ang="5400000" scaled="1"/>
        </a:gradFill>
        <a:effectLst/>
      </p:bgPr>
    </p:bg>
    <p:spTree>
      <p:nvGrpSpPr>
        <p:cNvPr id="1" name=""/>
        <p:cNvGrpSpPr/>
        <p:nvPr/>
      </p:nvGrpSpPr>
      <p:grpSpPr>
        <a:xfrm>
          <a:off x="0" y="0"/>
          <a:ext cx="0" cy="0"/>
          <a:chOff x="0" y="0"/>
          <a:chExt cx="0" cy="0"/>
        </a:xfrm>
      </p:grpSpPr>
      <p:sp>
        <p:nvSpPr>
          <p:cNvPr id="78850" name="WordArt 2"/>
          <p:cNvSpPr>
            <a:spLocks noChangeArrowheads="1" noChangeShapeType="1" noTextEdit="1"/>
          </p:cNvSpPr>
          <p:nvPr/>
        </p:nvSpPr>
        <p:spPr bwMode="auto">
          <a:xfrm>
            <a:off x="381000" y="457200"/>
            <a:ext cx="3881438" cy="2157413"/>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gradFill rotWithShape="1">
                  <a:gsLst>
                    <a:gs pos="0">
                      <a:srgbClr val="FF66CC"/>
                    </a:gs>
                    <a:gs pos="50000">
                      <a:srgbClr val="D60093"/>
                    </a:gs>
                    <a:gs pos="100000">
                      <a:srgbClr val="FF66CC"/>
                    </a:gs>
                  </a:gsLst>
                  <a:lin ang="5400000" scaled="1"/>
                </a:gradFill>
                <a:latin typeface="Forte"/>
                <a:ea typeface="Forte"/>
                <a:cs typeface="Forte"/>
              </a:rPr>
              <a:t>Seastar</a:t>
            </a:r>
          </a:p>
        </p:txBody>
      </p:sp>
      <p:sp>
        <p:nvSpPr>
          <p:cNvPr id="38916" name="Text Box 4"/>
          <p:cNvSpPr txBox="1">
            <a:spLocks noChangeArrowheads="1"/>
          </p:cNvSpPr>
          <p:nvPr/>
        </p:nvSpPr>
        <p:spPr bwMode="auto">
          <a:xfrm>
            <a:off x="4648200" y="4953000"/>
            <a:ext cx="4724400" cy="1570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dirty="0">
                <a:cs typeface="+mn-cs"/>
              </a:rPr>
              <a:t>*  A </a:t>
            </a:r>
            <a:r>
              <a:rPr lang="en-US" dirty="0" err="1">
                <a:cs typeface="+mn-cs"/>
              </a:rPr>
              <a:t>seastar</a:t>
            </a:r>
            <a:r>
              <a:rPr lang="en-US" dirty="0">
                <a:cs typeface="+mn-cs"/>
              </a:rPr>
              <a:t> uses its tube feet to move and to open its food.</a:t>
            </a:r>
          </a:p>
        </p:txBody>
      </p:sp>
      <p:pic>
        <p:nvPicPr>
          <p:cNvPr id="78852" name="Picture 5" descr="starfish opening fo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28600"/>
            <a:ext cx="29972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853" name="Picture 7" descr="regeneration of starfishar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038600"/>
            <a:ext cx="4114800" cy="2605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20" name="Text Box 8"/>
          <p:cNvSpPr txBox="1">
            <a:spLocks noChangeArrowheads="1"/>
          </p:cNvSpPr>
          <p:nvPr/>
        </p:nvSpPr>
        <p:spPr bwMode="auto">
          <a:xfrm>
            <a:off x="228600" y="2819400"/>
            <a:ext cx="4724400" cy="1077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dirty="0">
                <a:cs typeface="+mn-cs"/>
              </a:rPr>
              <a:t>*  A </a:t>
            </a:r>
            <a:r>
              <a:rPr lang="en-US" dirty="0" err="1">
                <a:cs typeface="+mn-cs"/>
              </a:rPr>
              <a:t>seastar</a:t>
            </a:r>
            <a:r>
              <a:rPr lang="en-US" dirty="0">
                <a:cs typeface="+mn-cs"/>
              </a:rPr>
              <a:t> is able to re-grow its arms.</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8920"/>
                                        </p:tgtEl>
                                        <p:attrNameLst>
                                          <p:attrName>style.visibility</p:attrName>
                                        </p:attrNameLst>
                                      </p:cBhvr>
                                      <p:to>
                                        <p:strVal val="visible"/>
                                      </p:to>
                                    </p:set>
                                    <p:anim calcmode="lin" valueType="num">
                                      <p:cBhvr additive="base">
                                        <p:cTn id="7" dur="500" fill="hold"/>
                                        <p:tgtEl>
                                          <p:spTgt spid="38920"/>
                                        </p:tgtEl>
                                        <p:attrNameLst>
                                          <p:attrName>ppt_x</p:attrName>
                                        </p:attrNameLst>
                                      </p:cBhvr>
                                      <p:tavLst>
                                        <p:tav tm="0">
                                          <p:val>
                                            <p:strVal val="1+#ppt_w/2"/>
                                          </p:val>
                                        </p:tav>
                                        <p:tav tm="100000">
                                          <p:val>
                                            <p:strVal val="#ppt_x"/>
                                          </p:val>
                                        </p:tav>
                                      </p:tavLst>
                                    </p:anim>
                                    <p:anim calcmode="lin" valueType="num">
                                      <p:cBhvr additive="base">
                                        <p:cTn id="8" dur="500" fill="hold"/>
                                        <p:tgtEl>
                                          <p:spTgt spid="3892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8916"/>
                                        </p:tgtEl>
                                        <p:attrNameLst>
                                          <p:attrName>style.visibility</p:attrName>
                                        </p:attrNameLst>
                                      </p:cBhvr>
                                      <p:to>
                                        <p:strVal val="visible"/>
                                      </p:to>
                                    </p:set>
                                    <p:anim calcmode="lin" valueType="num">
                                      <p:cBhvr additive="base">
                                        <p:cTn id="13" dur="500" fill="hold"/>
                                        <p:tgtEl>
                                          <p:spTgt spid="38916"/>
                                        </p:tgtEl>
                                        <p:attrNameLst>
                                          <p:attrName>ppt_x</p:attrName>
                                        </p:attrNameLst>
                                      </p:cBhvr>
                                      <p:tavLst>
                                        <p:tav tm="0">
                                          <p:val>
                                            <p:strVal val="0-#ppt_w/2"/>
                                          </p:val>
                                        </p:tav>
                                        <p:tav tm="100000">
                                          <p:val>
                                            <p:strVal val="#ppt_x"/>
                                          </p:val>
                                        </p:tav>
                                      </p:tavLst>
                                    </p:anim>
                                    <p:anim calcmode="lin" valueType="num">
                                      <p:cBhvr additive="base">
                                        <p:cTn id="14" dur="500" fill="hold"/>
                                        <p:tgtEl>
                                          <p:spTgt spid="389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utoUpdateAnimBg="0"/>
      <p:bldP spid="38920"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80898" name="WordArt 2"/>
          <p:cNvSpPr>
            <a:spLocks noChangeArrowheads="1" noChangeShapeType="1" noTextEdit="1"/>
          </p:cNvSpPr>
          <p:nvPr/>
        </p:nvSpPr>
        <p:spPr bwMode="auto">
          <a:xfrm>
            <a:off x="4343400" y="457200"/>
            <a:ext cx="4443413" cy="1549400"/>
          </a:xfrm>
          <a:prstGeom prst="rect">
            <a:avLst/>
          </a:prstGeom>
        </p:spPr>
        <p:txBody>
          <a:bodyPr wrap="none" fromWordArt="1">
            <a:prstTxWarp prst="textDeflate">
              <a:avLst>
                <a:gd name="adj" fmla="val 26227"/>
              </a:avLst>
            </a:prstTxWarp>
          </a:bodyPr>
          <a:lstStyle/>
          <a:p>
            <a:pPr algn="ctr"/>
            <a:r>
              <a:rPr lang="en-US" sz="3600" kern="10">
                <a:ln w="9525">
                  <a:solidFill>
                    <a:srgbClr val="000000"/>
                  </a:solidFill>
                  <a:round/>
                  <a:headEnd/>
                  <a:tailEnd/>
                </a:ln>
                <a:solidFill>
                  <a:srgbClr val="CC00FF"/>
                </a:solidFill>
                <a:latin typeface="Forte"/>
                <a:ea typeface="Forte"/>
                <a:cs typeface="Forte"/>
              </a:rPr>
              <a:t>Sea Urchins</a:t>
            </a:r>
          </a:p>
        </p:txBody>
      </p:sp>
      <p:pic>
        <p:nvPicPr>
          <p:cNvPr id="80899" name="Picture 4" descr="redseaurch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52400"/>
            <a:ext cx="3429000"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41" name="Text Box 5"/>
          <p:cNvSpPr txBox="1">
            <a:spLocks noChangeArrowheads="1"/>
          </p:cNvSpPr>
          <p:nvPr/>
        </p:nvSpPr>
        <p:spPr bwMode="auto">
          <a:xfrm>
            <a:off x="685800" y="3352800"/>
            <a:ext cx="8686800" cy="1554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  Sea urchins have longer and sharper ________ that they use to protect themselves.</a:t>
            </a:r>
          </a:p>
        </p:txBody>
      </p:sp>
      <p:sp>
        <p:nvSpPr>
          <p:cNvPr id="39942" name="WordArt 6"/>
          <p:cNvSpPr>
            <a:spLocks noChangeArrowheads="1" noChangeShapeType="1" noTextEdit="1"/>
          </p:cNvSpPr>
          <p:nvPr/>
        </p:nvSpPr>
        <p:spPr bwMode="auto">
          <a:xfrm>
            <a:off x="990600" y="3962400"/>
            <a:ext cx="1600200" cy="45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CC99FF"/>
                </a:solidFill>
                <a:latin typeface="Comic Sans MS"/>
                <a:ea typeface="Comic Sans MS"/>
                <a:cs typeface="Comic Sans MS"/>
              </a:rPr>
              <a:t>spines</a:t>
            </a:r>
          </a:p>
        </p:txBody>
      </p:sp>
      <p:sp>
        <p:nvSpPr>
          <p:cNvPr id="39943" name="Text Box 7"/>
          <p:cNvSpPr txBox="1">
            <a:spLocks noChangeArrowheads="1"/>
          </p:cNvSpPr>
          <p:nvPr/>
        </p:nvSpPr>
        <p:spPr bwMode="auto">
          <a:xfrm>
            <a:off x="152400" y="5257800"/>
            <a:ext cx="8686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  Some sea urchins have ________ spines. </a:t>
            </a:r>
          </a:p>
        </p:txBody>
      </p:sp>
      <p:sp>
        <p:nvSpPr>
          <p:cNvPr id="39944" name="WordArt 8"/>
          <p:cNvSpPr>
            <a:spLocks noChangeArrowheads="1" noChangeShapeType="1" noTextEdit="1"/>
          </p:cNvSpPr>
          <p:nvPr/>
        </p:nvSpPr>
        <p:spPr bwMode="auto">
          <a:xfrm>
            <a:off x="5257800" y="5334000"/>
            <a:ext cx="1828800" cy="45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CC99FF"/>
                </a:solidFill>
                <a:latin typeface="Comic Sans MS"/>
                <a:ea typeface="Comic Sans MS"/>
                <a:cs typeface="Comic Sans MS"/>
              </a:rPr>
              <a:t>poisonous</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9941"/>
                                        </p:tgtEl>
                                        <p:attrNameLst>
                                          <p:attrName>style.visibility</p:attrName>
                                        </p:attrNameLst>
                                      </p:cBhvr>
                                      <p:to>
                                        <p:strVal val="visible"/>
                                      </p:to>
                                    </p:set>
                                    <p:anim calcmode="lin" valueType="num">
                                      <p:cBhvr>
                                        <p:cTn id="7" dur="500" fill="hold"/>
                                        <p:tgtEl>
                                          <p:spTgt spid="39941"/>
                                        </p:tgtEl>
                                        <p:attrNameLst>
                                          <p:attrName>ppt_w</p:attrName>
                                        </p:attrNameLst>
                                      </p:cBhvr>
                                      <p:tavLst>
                                        <p:tav tm="0">
                                          <p:val>
                                            <p:fltVal val="0"/>
                                          </p:val>
                                        </p:tav>
                                        <p:tav tm="100000">
                                          <p:val>
                                            <p:strVal val="#ppt_w"/>
                                          </p:val>
                                        </p:tav>
                                      </p:tavLst>
                                    </p:anim>
                                    <p:anim calcmode="lin" valueType="num">
                                      <p:cBhvr>
                                        <p:cTn id="8" dur="500" fill="hold"/>
                                        <p:tgtEl>
                                          <p:spTgt spid="3994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9942"/>
                                        </p:tgtEl>
                                        <p:attrNameLst>
                                          <p:attrName>style.visibility</p:attrName>
                                        </p:attrNameLst>
                                      </p:cBhvr>
                                      <p:to>
                                        <p:strVal val="visible"/>
                                      </p:to>
                                    </p:set>
                                    <p:anim calcmode="lin" valueType="num">
                                      <p:cBhvr>
                                        <p:cTn id="13" dur="500" fill="hold"/>
                                        <p:tgtEl>
                                          <p:spTgt spid="39942"/>
                                        </p:tgtEl>
                                        <p:attrNameLst>
                                          <p:attrName>ppt_w</p:attrName>
                                        </p:attrNameLst>
                                      </p:cBhvr>
                                      <p:tavLst>
                                        <p:tav tm="0">
                                          <p:val>
                                            <p:fltVal val="0"/>
                                          </p:val>
                                        </p:tav>
                                        <p:tav tm="100000">
                                          <p:val>
                                            <p:strVal val="#ppt_w"/>
                                          </p:val>
                                        </p:tav>
                                      </p:tavLst>
                                    </p:anim>
                                    <p:anim calcmode="lin" valueType="num">
                                      <p:cBhvr>
                                        <p:cTn id="14" dur="500" fill="hold"/>
                                        <p:tgtEl>
                                          <p:spTgt spid="39942"/>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9943"/>
                                        </p:tgtEl>
                                        <p:attrNameLst>
                                          <p:attrName>style.visibility</p:attrName>
                                        </p:attrNameLst>
                                      </p:cBhvr>
                                      <p:to>
                                        <p:strVal val="visible"/>
                                      </p:to>
                                    </p:set>
                                    <p:anim calcmode="lin" valueType="num">
                                      <p:cBhvr>
                                        <p:cTn id="19" dur="500" fill="hold"/>
                                        <p:tgtEl>
                                          <p:spTgt spid="39943"/>
                                        </p:tgtEl>
                                        <p:attrNameLst>
                                          <p:attrName>ppt_w</p:attrName>
                                        </p:attrNameLst>
                                      </p:cBhvr>
                                      <p:tavLst>
                                        <p:tav tm="0">
                                          <p:val>
                                            <p:fltVal val="0"/>
                                          </p:val>
                                        </p:tav>
                                        <p:tav tm="100000">
                                          <p:val>
                                            <p:strVal val="#ppt_w"/>
                                          </p:val>
                                        </p:tav>
                                      </p:tavLst>
                                    </p:anim>
                                    <p:anim calcmode="lin" valueType="num">
                                      <p:cBhvr>
                                        <p:cTn id="20" dur="500" fill="hold"/>
                                        <p:tgtEl>
                                          <p:spTgt spid="39943"/>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9944"/>
                                        </p:tgtEl>
                                        <p:attrNameLst>
                                          <p:attrName>style.visibility</p:attrName>
                                        </p:attrNameLst>
                                      </p:cBhvr>
                                      <p:to>
                                        <p:strVal val="visible"/>
                                      </p:to>
                                    </p:set>
                                    <p:anim calcmode="lin" valueType="num">
                                      <p:cBhvr>
                                        <p:cTn id="25" dur="500" fill="hold"/>
                                        <p:tgtEl>
                                          <p:spTgt spid="39944"/>
                                        </p:tgtEl>
                                        <p:attrNameLst>
                                          <p:attrName>ppt_w</p:attrName>
                                        </p:attrNameLst>
                                      </p:cBhvr>
                                      <p:tavLst>
                                        <p:tav tm="0">
                                          <p:val>
                                            <p:fltVal val="0"/>
                                          </p:val>
                                        </p:tav>
                                        <p:tav tm="100000">
                                          <p:val>
                                            <p:strVal val="#ppt_w"/>
                                          </p:val>
                                        </p:tav>
                                      </p:tavLst>
                                    </p:anim>
                                    <p:anim calcmode="lin" valueType="num">
                                      <p:cBhvr>
                                        <p:cTn id="26" dur="500" fill="hold"/>
                                        <p:tgtEl>
                                          <p:spTgt spid="399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autoUpdateAnimBg="0"/>
      <p:bldP spid="39942" grpId="0" animBg="1"/>
      <p:bldP spid="39943" grpId="0" autoUpdateAnimBg="0"/>
      <p:bldP spid="399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9218" name="WordArt 2"/>
          <p:cNvSpPr>
            <a:spLocks noChangeArrowheads="1" noChangeShapeType="1" noTextEdit="1"/>
          </p:cNvSpPr>
          <p:nvPr/>
        </p:nvSpPr>
        <p:spPr bwMode="auto">
          <a:xfrm>
            <a:off x="457200" y="228600"/>
            <a:ext cx="8305800" cy="914400"/>
          </a:xfrm>
          <a:prstGeom prst="rect">
            <a:avLst/>
          </a:prstGeom>
        </p:spPr>
        <p:txBody>
          <a:bodyPr wrap="none" fromWordArt="1">
            <a:prstTxWarp prst="textPlain">
              <a:avLst>
                <a:gd name="adj" fmla="val 50000"/>
              </a:avLst>
            </a:prstTxWarp>
          </a:bodyPr>
          <a:lstStyle/>
          <a:p>
            <a:pPr algn="ctr"/>
            <a:r>
              <a:rPr lang="en-US" sz="3600" kern="10">
                <a:ln w="9525">
                  <a:solidFill>
                    <a:srgbClr val="000080"/>
                  </a:solidFill>
                  <a:round/>
                  <a:headEnd/>
                  <a:tailEnd/>
                </a:ln>
                <a:solidFill>
                  <a:srgbClr val="3366FF"/>
                </a:solidFill>
                <a:latin typeface="Forte"/>
                <a:ea typeface="Forte"/>
                <a:cs typeface="Forte"/>
              </a:rPr>
              <a:t>Now, let's learn two more!</a:t>
            </a:r>
          </a:p>
        </p:txBody>
      </p:sp>
      <p:sp>
        <p:nvSpPr>
          <p:cNvPr id="4100" name="WordArt 4"/>
          <p:cNvSpPr>
            <a:spLocks noChangeArrowheads="1" noChangeShapeType="1" noTextEdit="1"/>
          </p:cNvSpPr>
          <p:nvPr/>
        </p:nvSpPr>
        <p:spPr bwMode="auto">
          <a:xfrm>
            <a:off x="304800" y="1752600"/>
            <a:ext cx="1905000" cy="5334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339966"/>
                </a:solidFill>
                <a:latin typeface="Comic Sans MS"/>
                <a:ea typeface="Comic Sans MS"/>
                <a:cs typeface="Comic Sans MS"/>
              </a:rPr>
              <a:t>1. Sponges</a:t>
            </a:r>
          </a:p>
        </p:txBody>
      </p:sp>
      <p:sp>
        <p:nvSpPr>
          <p:cNvPr id="4101" name="WordArt 5"/>
          <p:cNvSpPr>
            <a:spLocks noChangeArrowheads="1" noChangeShapeType="1" noTextEdit="1"/>
          </p:cNvSpPr>
          <p:nvPr/>
        </p:nvSpPr>
        <p:spPr bwMode="auto">
          <a:xfrm>
            <a:off x="304800" y="2667000"/>
            <a:ext cx="2209800" cy="4667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339966"/>
                </a:solidFill>
                <a:latin typeface="Comic Sans MS"/>
                <a:ea typeface="Comic Sans MS"/>
                <a:cs typeface="Comic Sans MS"/>
              </a:rPr>
              <a:t>2. Cnidarians</a:t>
            </a:r>
          </a:p>
        </p:txBody>
      </p:sp>
      <p:sp>
        <p:nvSpPr>
          <p:cNvPr id="4102" name="WordArt 6"/>
          <p:cNvSpPr>
            <a:spLocks noChangeArrowheads="1" noChangeShapeType="1" noTextEdit="1"/>
          </p:cNvSpPr>
          <p:nvPr/>
        </p:nvSpPr>
        <p:spPr bwMode="auto">
          <a:xfrm>
            <a:off x="304800" y="3581400"/>
            <a:ext cx="1828800" cy="45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339966"/>
                </a:solidFill>
                <a:latin typeface="Comic Sans MS"/>
                <a:ea typeface="Comic Sans MS"/>
                <a:cs typeface="Comic Sans MS"/>
              </a:rPr>
              <a:t>3. Worms</a:t>
            </a:r>
          </a:p>
        </p:txBody>
      </p:sp>
      <p:sp>
        <p:nvSpPr>
          <p:cNvPr id="4104" name="WordArt 8"/>
          <p:cNvSpPr>
            <a:spLocks noChangeArrowheads="1" noChangeShapeType="1" noTextEdit="1"/>
          </p:cNvSpPr>
          <p:nvPr/>
        </p:nvSpPr>
        <p:spPr bwMode="auto">
          <a:xfrm>
            <a:off x="304800" y="4495800"/>
            <a:ext cx="2209800" cy="45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339966"/>
                </a:solidFill>
                <a:latin typeface="Comic Sans MS"/>
                <a:ea typeface="Comic Sans MS"/>
                <a:cs typeface="Comic Sans MS"/>
              </a:rPr>
              <a:t>4. Mollusks</a:t>
            </a:r>
          </a:p>
        </p:txBody>
      </p:sp>
      <p:sp>
        <p:nvSpPr>
          <p:cNvPr id="4105" name="WordArt 9">
            <a:hlinkClick r:id="rId3" action="ppaction://hlinksldjump"/>
          </p:cNvPr>
          <p:cNvSpPr>
            <a:spLocks noChangeArrowheads="1" noChangeShapeType="1" noTextEdit="1"/>
          </p:cNvSpPr>
          <p:nvPr/>
        </p:nvSpPr>
        <p:spPr bwMode="auto">
          <a:xfrm>
            <a:off x="4267200" y="1828800"/>
            <a:ext cx="3800475"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339966"/>
                </a:solidFill>
                <a:latin typeface="Comic Sans MS"/>
                <a:ea typeface="Comic Sans MS"/>
                <a:cs typeface="Comic Sans MS"/>
              </a:rPr>
              <a:t>5. Arthropods</a:t>
            </a:r>
          </a:p>
        </p:txBody>
      </p:sp>
      <p:sp>
        <p:nvSpPr>
          <p:cNvPr id="4106" name="WordArt 10">
            <a:hlinkClick r:id="rId4" action="ppaction://hlinksldjump"/>
          </p:cNvPr>
          <p:cNvSpPr>
            <a:spLocks noChangeArrowheads="1" noChangeShapeType="1" noTextEdit="1"/>
          </p:cNvSpPr>
          <p:nvPr/>
        </p:nvSpPr>
        <p:spPr bwMode="auto">
          <a:xfrm>
            <a:off x="4038600" y="4495800"/>
            <a:ext cx="3886200" cy="5334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339966"/>
                </a:solidFill>
                <a:latin typeface="Comic Sans MS"/>
                <a:ea typeface="Comic Sans MS"/>
                <a:cs typeface="Comic Sans MS"/>
              </a:rPr>
              <a:t>6. Echinoderms</a:t>
            </a:r>
          </a:p>
        </p:txBody>
      </p:sp>
      <p:pic>
        <p:nvPicPr>
          <p:cNvPr id="4107" name="Picture 11" descr="lightningbu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2667000"/>
            <a:ext cx="1498600" cy="100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8" name="Picture 12" descr="leaf cutter a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2590800"/>
            <a:ext cx="1090613"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9" name="Picture 13" descr="daddy longleg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2667000"/>
            <a:ext cx="1600200"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10" name="Picture 14" descr="red velvet sta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400" y="5257800"/>
            <a:ext cx="15240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11" name="Picture 15" descr="brittle sta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2600" y="5562600"/>
            <a:ext cx="15240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12" name="Picture 16" descr="sea urchi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62800" y="5257800"/>
            <a:ext cx="15240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500" fill="hold"/>
                                        <p:tgtEl>
                                          <p:spTgt spid="4100"/>
                                        </p:tgtEl>
                                        <p:attrNameLst>
                                          <p:attrName>ppt_w</p:attrName>
                                        </p:attrNameLst>
                                      </p:cBhvr>
                                      <p:tavLst>
                                        <p:tav tm="0">
                                          <p:val>
                                            <p:fltVal val="0"/>
                                          </p:val>
                                        </p:tav>
                                        <p:tav tm="100000">
                                          <p:val>
                                            <p:strVal val="#ppt_w"/>
                                          </p:val>
                                        </p:tav>
                                      </p:tavLst>
                                    </p:anim>
                                    <p:anim calcmode="lin" valueType="num">
                                      <p:cBhvr>
                                        <p:cTn id="8" dur="500" fill="hold"/>
                                        <p:tgtEl>
                                          <p:spTgt spid="410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101"/>
                                        </p:tgtEl>
                                        <p:attrNameLst>
                                          <p:attrName>style.visibility</p:attrName>
                                        </p:attrNameLst>
                                      </p:cBhvr>
                                      <p:to>
                                        <p:strVal val="visible"/>
                                      </p:to>
                                    </p:set>
                                    <p:anim calcmode="lin" valueType="num">
                                      <p:cBhvr>
                                        <p:cTn id="13" dur="500" fill="hold"/>
                                        <p:tgtEl>
                                          <p:spTgt spid="4101"/>
                                        </p:tgtEl>
                                        <p:attrNameLst>
                                          <p:attrName>ppt_w</p:attrName>
                                        </p:attrNameLst>
                                      </p:cBhvr>
                                      <p:tavLst>
                                        <p:tav tm="0">
                                          <p:val>
                                            <p:fltVal val="0"/>
                                          </p:val>
                                        </p:tav>
                                        <p:tav tm="100000">
                                          <p:val>
                                            <p:strVal val="#ppt_w"/>
                                          </p:val>
                                        </p:tav>
                                      </p:tavLst>
                                    </p:anim>
                                    <p:anim calcmode="lin" valueType="num">
                                      <p:cBhvr>
                                        <p:cTn id="14" dur="500" fill="hold"/>
                                        <p:tgtEl>
                                          <p:spTgt spid="4101"/>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102"/>
                                        </p:tgtEl>
                                        <p:attrNameLst>
                                          <p:attrName>style.visibility</p:attrName>
                                        </p:attrNameLst>
                                      </p:cBhvr>
                                      <p:to>
                                        <p:strVal val="visible"/>
                                      </p:to>
                                    </p:set>
                                    <p:anim calcmode="lin" valueType="num">
                                      <p:cBhvr>
                                        <p:cTn id="19" dur="500" fill="hold"/>
                                        <p:tgtEl>
                                          <p:spTgt spid="4102"/>
                                        </p:tgtEl>
                                        <p:attrNameLst>
                                          <p:attrName>ppt_w</p:attrName>
                                        </p:attrNameLst>
                                      </p:cBhvr>
                                      <p:tavLst>
                                        <p:tav tm="0">
                                          <p:val>
                                            <p:fltVal val="0"/>
                                          </p:val>
                                        </p:tav>
                                        <p:tav tm="100000">
                                          <p:val>
                                            <p:strVal val="#ppt_w"/>
                                          </p:val>
                                        </p:tav>
                                      </p:tavLst>
                                    </p:anim>
                                    <p:anim calcmode="lin" valueType="num">
                                      <p:cBhvr>
                                        <p:cTn id="20" dur="500" fill="hold"/>
                                        <p:tgtEl>
                                          <p:spTgt spid="4102"/>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104"/>
                                        </p:tgtEl>
                                        <p:attrNameLst>
                                          <p:attrName>style.visibility</p:attrName>
                                        </p:attrNameLst>
                                      </p:cBhvr>
                                      <p:to>
                                        <p:strVal val="visible"/>
                                      </p:to>
                                    </p:set>
                                    <p:anim calcmode="lin" valueType="num">
                                      <p:cBhvr>
                                        <p:cTn id="25" dur="500" fill="hold"/>
                                        <p:tgtEl>
                                          <p:spTgt spid="4104"/>
                                        </p:tgtEl>
                                        <p:attrNameLst>
                                          <p:attrName>ppt_w</p:attrName>
                                        </p:attrNameLst>
                                      </p:cBhvr>
                                      <p:tavLst>
                                        <p:tav tm="0">
                                          <p:val>
                                            <p:fltVal val="0"/>
                                          </p:val>
                                        </p:tav>
                                        <p:tav tm="100000">
                                          <p:val>
                                            <p:strVal val="#ppt_w"/>
                                          </p:val>
                                        </p:tav>
                                      </p:tavLst>
                                    </p:anim>
                                    <p:anim calcmode="lin" valueType="num">
                                      <p:cBhvr>
                                        <p:cTn id="26" dur="500" fill="hold"/>
                                        <p:tgtEl>
                                          <p:spTgt spid="4104"/>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4107"/>
                                        </p:tgtEl>
                                        <p:attrNameLst>
                                          <p:attrName>style.visibility</p:attrName>
                                        </p:attrNameLst>
                                      </p:cBhvr>
                                      <p:to>
                                        <p:strVal val="visible"/>
                                      </p:to>
                                    </p:set>
                                    <p:anim calcmode="lin" valueType="num">
                                      <p:cBhvr>
                                        <p:cTn id="31" dur="500" fill="hold"/>
                                        <p:tgtEl>
                                          <p:spTgt spid="4107"/>
                                        </p:tgtEl>
                                        <p:attrNameLst>
                                          <p:attrName>ppt_w</p:attrName>
                                        </p:attrNameLst>
                                      </p:cBhvr>
                                      <p:tavLst>
                                        <p:tav tm="0">
                                          <p:val>
                                            <p:fltVal val="0"/>
                                          </p:val>
                                        </p:tav>
                                        <p:tav tm="100000">
                                          <p:val>
                                            <p:strVal val="#ppt_w"/>
                                          </p:val>
                                        </p:tav>
                                      </p:tavLst>
                                    </p:anim>
                                    <p:anim calcmode="lin" valueType="num">
                                      <p:cBhvr>
                                        <p:cTn id="32" dur="500" fill="hold"/>
                                        <p:tgtEl>
                                          <p:spTgt spid="4107"/>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nodeType="clickEffect">
                                  <p:stCondLst>
                                    <p:cond delay="0"/>
                                  </p:stCondLst>
                                  <p:childTnLst>
                                    <p:set>
                                      <p:cBhvr>
                                        <p:cTn id="36" dur="1" fill="hold">
                                          <p:stCondLst>
                                            <p:cond delay="0"/>
                                          </p:stCondLst>
                                        </p:cTn>
                                        <p:tgtEl>
                                          <p:spTgt spid="4108"/>
                                        </p:tgtEl>
                                        <p:attrNameLst>
                                          <p:attrName>style.visibility</p:attrName>
                                        </p:attrNameLst>
                                      </p:cBhvr>
                                      <p:to>
                                        <p:strVal val="visible"/>
                                      </p:to>
                                    </p:set>
                                    <p:anim calcmode="lin" valueType="num">
                                      <p:cBhvr>
                                        <p:cTn id="37" dur="500" fill="hold"/>
                                        <p:tgtEl>
                                          <p:spTgt spid="4108"/>
                                        </p:tgtEl>
                                        <p:attrNameLst>
                                          <p:attrName>ppt_w</p:attrName>
                                        </p:attrNameLst>
                                      </p:cBhvr>
                                      <p:tavLst>
                                        <p:tav tm="0">
                                          <p:val>
                                            <p:fltVal val="0"/>
                                          </p:val>
                                        </p:tav>
                                        <p:tav tm="100000">
                                          <p:val>
                                            <p:strVal val="#ppt_w"/>
                                          </p:val>
                                        </p:tav>
                                      </p:tavLst>
                                    </p:anim>
                                    <p:anim calcmode="lin" valueType="num">
                                      <p:cBhvr>
                                        <p:cTn id="38" dur="500" fill="hold"/>
                                        <p:tgtEl>
                                          <p:spTgt spid="4108"/>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nodeType="clickEffect">
                                  <p:stCondLst>
                                    <p:cond delay="0"/>
                                  </p:stCondLst>
                                  <p:childTnLst>
                                    <p:set>
                                      <p:cBhvr>
                                        <p:cTn id="42" dur="1" fill="hold">
                                          <p:stCondLst>
                                            <p:cond delay="0"/>
                                          </p:stCondLst>
                                        </p:cTn>
                                        <p:tgtEl>
                                          <p:spTgt spid="4109"/>
                                        </p:tgtEl>
                                        <p:attrNameLst>
                                          <p:attrName>style.visibility</p:attrName>
                                        </p:attrNameLst>
                                      </p:cBhvr>
                                      <p:to>
                                        <p:strVal val="visible"/>
                                      </p:to>
                                    </p:set>
                                    <p:anim calcmode="lin" valueType="num">
                                      <p:cBhvr>
                                        <p:cTn id="43" dur="500" fill="hold"/>
                                        <p:tgtEl>
                                          <p:spTgt spid="4109"/>
                                        </p:tgtEl>
                                        <p:attrNameLst>
                                          <p:attrName>ppt_w</p:attrName>
                                        </p:attrNameLst>
                                      </p:cBhvr>
                                      <p:tavLst>
                                        <p:tav tm="0">
                                          <p:val>
                                            <p:fltVal val="0"/>
                                          </p:val>
                                        </p:tav>
                                        <p:tav tm="100000">
                                          <p:val>
                                            <p:strVal val="#ppt_w"/>
                                          </p:val>
                                        </p:tav>
                                      </p:tavLst>
                                    </p:anim>
                                    <p:anim calcmode="lin" valueType="num">
                                      <p:cBhvr>
                                        <p:cTn id="44" dur="500" fill="hold"/>
                                        <p:tgtEl>
                                          <p:spTgt spid="4109"/>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4105"/>
                                        </p:tgtEl>
                                        <p:attrNameLst>
                                          <p:attrName>style.visibility</p:attrName>
                                        </p:attrNameLst>
                                      </p:cBhvr>
                                      <p:to>
                                        <p:strVal val="visible"/>
                                      </p:to>
                                    </p:set>
                                    <p:anim calcmode="lin" valueType="num">
                                      <p:cBhvr>
                                        <p:cTn id="49" dur="500" fill="hold"/>
                                        <p:tgtEl>
                                          <p:spTgt spid="4105"/>
                                        </p:tgtEl>
                                        <p:attrNameLst>
                                          <p:attrName>ppt_w</p:attrName>
                                        </p:attrNameLst>
                                      </p:cBhvr>
                                      <p:tavLst>
                                        <p:tav tm="0">
                                          <p:val>
                                            <p:fltVal val="0"/>
                                          </p:val>
                                        </p:tav>
                                        <p:tav tm="100000">
                                          <p:val>
                                            <p:strVal val="#ppt_w"/>
                                          </p:val>
                                        </p:tav>
                                      </p:tavLst>
                                    </p:anim>
                                    <p:anim calcmode="lin" valueType="num">
                                      <p:cBhvr>
                                        <p:cTn id="50" dur="500" fill="hold"/>
                                        <p:tgtEl>
                                          <p:spTgt spid="4105"/>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nodeType="clickEffect">
                                  <p:stCondLst>
                                    <p:cond delay="0"/>
                                  </p:stCondLst>
                                  <p:childTnLst>
                                    <p:set>
                                      <p:cBhvr>
                                        <p:cTn id="54" dur="1" fill="hold">
                                          <p:stCondLst>
                                            <p:cond delay="0"/>
                                          </p:stCondLst>
                                        </p:cTn>
                                        <p:tgtEl>
                                          <p:spTgt spid="4110"/>
                                        </p:tgtEl>
                                        <p:attrNameLst>
                                          <p:attrName>style.visibility</p:attrName>
                                        </p:attrNameLst>
                                      </p:cBhvr>
                                      <p:to>
                                        <p:strVal val="visible"/>
                                      </p:to>
                                    </p:set>
                                    <p:anim calcmode="lin" valueType="num">
                                      <p:cBhvr>
                                        <p:cTn id="55" dur="500" fill="hold"/>
                                        <p:tgtEl>
                                          <p:spTgt spid="4110"/>
                                        </p:tgtEl>
                                        <p:attrNameLst>
                                          <p:attrName>ppt_w</p:attrName>
                                        </p:attrNameLst>
                                      </p:cBhvr>
                                      <p:tavLst>
                                        <p:tav tm="0">
                                          <p:val>
                                            <p:fltVal val="0"/>
                                          </p:val>
                                        </p:tav>
                                        <p:tav tm="100000">
                                          <p:val>
                                            <p:strVal val="#ppt_w"/>
                                          </p:val>
                                        </p:tav>
                                      </p:tavLst>
                                    </p:anim>
                                    <p:anim calcmode="lin" valueType="num">
                                      <p:cBhvr>
                                        <p:cTn id="56" dur="500" fill="hold"/>
                                        <p:tgtEl>
                                          <p:spTgt spid="4110"/>
                                        </p:tgtEl>
                                        <p:attrNameLst>
                                          <p:attrName>ppt_h</p:attrName>
                                        </p:attrNameLst>
                                      </p:cBhvr>
                                      <p:tavLst>
                                        <p:tav tm="0">
                                          <p:val>
                                            <p:fltVal val="0"/>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16" fill="hold" nodeType="clickEffect">
                                  <p:stCondLst>
                                    <p:cond delay="0"/>
                                  </p:stCondLst>
                                  <p:childTnLst>
                                    <p:set>
                                      <p:cBhvr>
                                        <p:cTn id="60" dur="1" fill="hold">
                                          <p:stCondLst>
                                            <p:cond delay="0"/>
                                          </p:stCondLst>
                                        </p:cTn>
                                        <p:tgtEl>
                                          <p:spTgt spid="4111"/>
                                        </p:tgtEl>
                                        <p:attrNameLst>
                                          <p:attrName>style.visibility</p:attrName>
                                        </p:attrNameLst>
                                      </p:cBhvr>
                                      <p:to>
                                        <p:strVal val="visible"/>
                                      </p:to>
                                    </p:set>
                                    <p:anim calcmode="lin" valueType="num">
                                      <p:cBhvr>
                                        <p:cTn id="61" dur="500" fill="hold"/>
                                        <p:tgtEl>
                                          <p:spTgt spid="4111"/>
                                        </p:tgtEl>
                                        <p:attrNameLst>
                                          <p:attrName>ppt_w</p:attrName>
                                        </p:attrNameLst>
                                      </p:cBhvr>
                                      <p:tavLst>
                                        <p:tav tm="0">
                                          <p:val>
                                            <p:fltVal val="0"/>
                                          </p:val>
                                        </p:tav>
                                        <p:tav tm="100000">
                                          <p:val>
                                            <p:strVal val="#ppt_w"/>
                                          </p:val>
                                        </p:tav>
                                      </p:tavLst>
                                    </p:anim>
                                    <p:anim calcmode="lin" valueType="num">
                                      <p:cBhvr>
                                        <p:cTn id="62" dur="500" fill="hold"/>
                                        <p:tgtEl>
                                          <p:spTgt spid="4111"/>
                                        </p:tgtEl>
                                        <p:attrNameLst>
                                          <p:attrName>ppt_h</p:attrName>
                                        </p:attrNameLst>
                                      </p:cBhvr>
                                      <p:tavLst>
                                        <p:tav tm="0">
                                          <p:val>
                                            <p:fltVal val="0"/>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3" presetClass="entr" presetSubtype="16" fill="hold" nodeType="clickEffect">
                                  <p:stCondLst>
                                    <p:cond delay="0"/>
                                  </p:stCondLst>
                                  <p:childTnLst>
                                    <p:set>
                                      <p:cBhvr>
                                        <p:cTn id="66" dur="1" fill="hold">
                                          <p:stCondLst>
                                            <p:cond delay="0"/>
                                          </p:stCondLst>
                                        </p:cTn>
                                        <p:tgtEl>
                                          <p:spTgt spid="4112"/>
                                        </p:tgtEl>
                                        <p:attrNameLst>
                                          <p:attrName>style.visibility</p:attrName>
                                        </p:attrNameLst>
                                      </p:cBhvr>
                                      <p:to>
                                        <p:strVal val="visible"/>
                                      </p:to>
                                    </p:set>
                                    <p:anim calcmode="lin" valueType="num">
                                      <p:cBhvr>
                                        <p:cTn id="67" dur="500" fill="hold"/>
                                        <p:tgtEl>
                                          <p:spTgt spid="4112"/>
                                        </p:tgtEl>
                                        <p:attrNameLst>
                                          <p:attrName>ppt_w</p:attrName>
                                        </p:attrNameLst>
                                      </p:cBhvr>
                                      <p:tavLst>
                                        <p:tav tm="0">
                                          <p:val>
                                            <p:fltVal val="0"/>
                                          </p:val>
                                        </p:tav>
                                        <p:tav tm="100000">
                                          <p:val>
                                            <p:strVal val="#ppt_w"/>
                                          </p:val>
                                        </p:tav>
                                      </p:tavLst>
                                    </p:anim>
                                    <p:anim calcmode="lin" valueType="num">
                                      <p:cBhvr>
                                        <p:cTn id="68" dur="500" fill="hold"/>
                                        <p:tgtEl>
                                          <p:spTgt spid="4112"/>
                                        </p:tgtEl>
                                        <p:attrNameLst>
                                          <p:attrName>ppt_h</p:attrName>
                                        </p:attrNameLst>
                                      </p:cBhvr>
                                      <p:tavLst>
                                        <p:tav tm="0">
                                          <p:val>
                                            <p:fltVal val="0"/>
                                          </p:val>
                                        </p:tav>
                                        <p:tav tm="100000">
                                          <p:val>
                                            <p:strVal val="#ppt_h"/>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3" presetClass="entr" presetSubtype="16" fill="hold" grpId="0" nodeType="clickEffect">
                                  <p:stCondLst>
                                    <p:cond delay="0"/>
                                  </p:stCondLst>
                                  <p:childTnLst>
                                    <p:set>
                                      <p:cBhvr>
                                        <p:cTn id="72" dur="1" fill="hold">
                                          <p:stCondLst>
                                            <p:cond delay="0"/>
                                          </p:stCondLst>
                                        </p:cTn>
                                        <p:tgtEl>
                                          <p:spTgt spid="4106"/>
                                        </p:tgtEl>
                                        <p:attrNameLst>
                                          <p:attrName>style.visibility</p:attrName>
                                        </p:attrNameLst>
                                      </p:cBhvr>
                                      <p:to>
                                        <p:strVal val="visible"/>
                                      </p:to>
                                    </p:set>
                                    <p:anim calcmode="lin" valueType="num">
                                      <p:cBhvr>
                                        <p:cTn id="73" dur="500" fill="hold"/>
                                        <p:tgtEl>
                                          <p:spTgt spid="4106"/>
                                        </p:tgtEl>
                                        <p:attrNameLst>
                                          <p:attrName>ppt_w</p:attrName>
                                        </p:attrNameLst>
                                      </p:cBhvr>
                                      <p:tavLst>
                                        <p:tav tm="0">
                                          <p:val>
                                            <p:fltVal val="0"/>
                                          </p:val>
                                        </p:tav>
                                        <p:tav tm="100000">
                                          <p:val>
                                            <p:strVal val="#ppt_w"/>
                                          </p:val>
                                        </p:tav>
                                      </p:tavLst>
                                    </p:anim>
                                    <p:anim calcmode="lin" valueType="num">
                                      <p:cBhvr>
                                        <p:cTn id="74" dur="500" fill="hold"/>
                                        <p:tgtEl>
                                          <p:spTgt spid="41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P spid="4101" grpId="0" animBg="1"/>
      <p:bldP spid="4102" grpId="0" animBg="1"/>
      <p:bldP spid="4104" grpId="0" animBg="1"/>
      <p:bldP spid="4105" grpId="0" animBg="1"/>
      <p:bldP spid="410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folHlink"/>
            </a:gs>
            <a:gs pos="100000">
              <a:srgbClr val="DDDDDD"/>
            </a:gs>
          </a:gsLst>
          <a:path path="rect">
            <a:fillToRect r="100000" b="100000"/>
          </a:path>
        </a:gradFill>
        <a:effectLst/>
      </p:bgPr>
    </p:bg>
    <p:spTree>
      <p:nvGrpSpPr>
        <p:cNvPr id="1" name=""/>
        <p:cNvGrpSpPr/>
        <p:nvPr/>
      </p:nvGrpSpPr>
      <p:grpSpPr>
        <a:xfrm>
          <a:off x="0" y="0"/>
          <a:ext cx="0" cy="0"/>
          <a:chOff x="0" y="0"/>
          <a:chExt cx="0" cy="0"/>
        </a:xfrm>
      </p:grpSpPr>
      <p:sp>
        <p:nvSpPr>
          <p:cNvPr id="82946" name="WordArt 2"/>
          <p:cNvSpPr>
            <a:spLocks noChangeArrowheads="1" noChangeShapeType="1" noTextEdit="1"/>
          </p:cNvSpPr>
          <p:nvPr/>
        </p:nvSpPr>
        <p:spPr bwMode="auto">
          <a:xfrm>
            <a:off x="381000" y="304800"/>
            <a:ext cx="4443413" cy="1549400"/>
          </a:xfrm>
          <a:prstGeom prst="rect">
            <a:avLst/>
          </a:prstGeom>
        </p:spPr>
        <p:txBody>
          <a:bodyPr wrap="none" fromWordArt="1">
            <a:prstTxWarp prst="textDeflate">
              <a:avLst>
                <a:gd name="adj" fmla="val 26227"/>
              </a:avLst>
            </a:prstTxWarp>
          </a:bodyPr>
          <a:lstStyle/>
          <a:p>
            <a:pPr algn="ctr"/>
            <a:r>
              <a:rPr lang="en-US" sz="3600" kern="10">
                <a:ln w="9525">
                  <a:solidFill>
                    <a:srgbClr val="000000"/>
                  </a:solidFill>
                  <a:round/>
                  <a:headEnd/>
                  <a:tailEnd/>
                </a:ln>
                <a:solidFill>
                  <a:srgbClr val="CC00FF"/>
                </a:solidFill>
                <a:latin typeface="Forte"/>
                <a:ea typeface="Forte"/>
                <a:cs typeface="Forte"/>
              </a:rPr>
              <a:t>Sea Urchins</a:t>
            </a:r>
          </a:p>
        </p:txBody>
      </p:sp>
      <p:sp>
        <p:nvSpPr>
          <p:cNvPr id="40964" name="Text Box 4"/>
          <p:cNvSpPr txBox="1">
            <a:spLocks noChangeArrowheads="1"/>
          </p:cNvSpPr>
          <p:nvPr/>
        </p:nvSpPr>
        <p:spPr bwMode="auto">
          <a:xfrm>
            <a:off x="685800" y="2362200"/>
            <a:ext cx="80772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  Sea urchins have a mouth hidden under its body.</a:t>
            </a:r>
          </a:p>
        </p:txBody>
      </p:sp>
      <p:sp>
        <p:nvSpPr>
          <p:cNvPr id="40973" name="Text Box 13"/>
          <p:cNvSpPr txBox="1">
            <a:spLocks noChangeArrowheads="1"/>
          </p:cNvSpPr>
          <p:nvPr/>
        </p:nvSpPr>
        <p:spPr bwMode="auto">
          <a:xfrm>
            <a:off x="685800" y="3581400"/>
            <a:ext cx="78486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 A sea urchin uses its five teeth to eat ____________.</a:t>
            </a:r>
          </a:p>
        </p:txBody>
      </p:sp>
      <p:sp>
        <p:nvSpPr>
          <p:cNvPr id="40979" name="WordArt 19"/>
          <p:cNvSpPr>
            <a:spLocks noChangeArrowheads="1" noChangeShapeType="1" noTextEdit="1"/>
          </p:cNvSpPr>
          <p:nvPr/>
        </p:nvSpPr>
        <p:spPr bwMode="auto">
          <a:xfrm>
            <a:off x="1143000" y="4114800"/>
            <a:ext cx="2362200" cy="5334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CC99FF"/>
                </a:solidFill>
                <a:latin typeface="Comic Sans MS"/>
                <a:ea typeface="Comic Sans MS"/>
                <a:cs typeface="Comic Sans MS"/>
              </a:rPr>
              <a:t>sea plants</a:t>
            </a:r>
          </a:p>
        </p:txBody>
      </p:sp>
      <p:pic>
        <p:nvPicPr>
          <p:cNvPr id="82950" name="Picture 20" descr="urchi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81000"/>
            <a:ext cx="2895600" cy="193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81" name="Text Box 21"/>
          <p:cNvSpPr txBox="1">
            <a:spLocks noChangeArrowheads="1"/>
          </p:cNvSpPr>
          <p:nvPr/>
        </p:nvSpPr>
        <p:spPr bwMode="auto">
          <a:xfrm>
            <a:off x="685800" y="4876800"/>
            <a:ext cx="8458200" cy="1800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a:cs typeface="+mn-cs"/>
              </a:rPr>
              <a:t>*  A sea urchin is not very active. Sometimes, it does move slowly using its __________.  When not moving it uses its feet to stick to the ocean floor.</a:t>
            </a:r>
          </a:p>
        </p:txBody>
      </p:sp>
      <p:sp>
        <p:nvSpPr>
          <p:cNvPr id="40982" name="WordArt 22"/>
          <p:cNvSpPr>
            <a:spLocks noChangeArrowheads="1" noChangeShapeType="1" noTextEdit="1"/>
          </p:cNvSpPr>
          <p:nvPr/>
        </p:nvSpPr>
        <p:spPr bwMode="auto">
          <a:xfrm>
            <a:off x="5257800" y="5334000"/>
            <a:ext cx="2057400"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CC99FF"/>
                </a:solidFill>
                <a:latin typeface="Comic Sans MS"/>
                <a:ea typeface="Comic Sans MS"/>
                <a:cs typeface="Comic Sans MS"/>
              </a:rPr>
              <a:t>tube feet</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anim calcmode="lin" valueType="num">
                                      <p:cBhvr>
                                        <p:cTn id="7" dur="500" fill="hold"/>
                                        <p:tgtEl>
                                          <p:spTgt spid="40964"/>
                                        </p:tgtEl>
                                        <p:attrNameLst>
                                          <p:attrName>ppt_w</p:attrName>
                                        </p:attrNameLst>
                                      </p:cBhvr>
                                      <p:tavLst>
                                        <p:tav tm="0">
                                          <p:val>
                                            <p:fltVal val="0"/>
                                          </p:val>
                                        </p:tav>
                                        <p:tav tm="100000">
                                          <p:val>
                                            <p:strVal val="#ppt_w"/>
                                          </p:val>
                                        </p:tav>
                                      </p:tavLst>
                                    </p:anim>
                                    <p:anim calcmode="lin" valueType="num">
                                      <p:cBhvr>
                                        <p:cTn id="8" dur="500" fill="hold"/>
                                        <p:tgtEl>
                                          <p:spTgt spid="4096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0973"/>
                                        </p:tgtEl>
                                        <p:attrNameLst>
                                          <p:attrName>style.visibility</p:attrName>
                                        </p:attrNameLst>
                                      </p:cBhvr>
                                      <p:to>
                                        <p:strVal val="visible"/>
                                      </p:to>
                                    </p:set>
                                    <p:anim calcmode="lin" valueType="num">
                                      <p:cBhvr>
                                        <p:cTn id="13" dur="500" fill="hold"/>
                                        <p:tgtEl>
                                          <p:spTgt spid="40973"/>
                                        </p:tgtEl>
                                        <p:attrNameLst>
                                          <p:attrName>ppt_w</p:attrName>
                                        </p:attrNameLst>
                                      </p:cBhvr>
                                      <p:tavLst>
                                        <p:tav tm="0">
                                          <p:val>
                                            <p:fltVal val="0"/>
                                          </p:val>
                                        </p:tav>
                                        <p:tav tm="100000">
                                          <p:val>
                                            <p:strVal val="#ppt_w"/>
                                          </p:val>
                                        </p:tav>
                                      </p:tavLst>
                                    </p:anim>
                                    <p:anim calcmode="lin" valueType="num">
                                      <p:cBhvr>
                                        <p:cTn id="14" dur="500" fill="hold"/>
                                        <p:tgtEl>
                                          <p:spTgt spid="40973"/>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0979"/>
                                        </p:tgtEl>
                                        <p:attrNameLst>
                                          <p:attrName>style.visibility</p:attrName>
                                        </p:attrNameLst>
                                      </p:cBhvr>
                                      <p:to>
                                        <p:strVal val="visible"/>
                                      </p:to>
                                    </p:set>
                                    <p:anim calcmode="lin" valueType="num">
                                      <p:cBhvr>
                                        <p:cTn id="19" dur="500" fill="hold"/>
                                        <p:tgtEl>
                                          <p:spTgt spid="40979"/>
                                        </p:tgtEl>
                                        <p:attrNameLst>
                                          <p:attrName>ppt_w</p:attrName>
                                        </p:attrNameLst>
                                      </p:cBhvr>
                                      <p:tavLst>
                                        <p:tav tm="0">
                                          <p:val>
                                            <p:fltVal val="0"/>
                                          </p:val>
                                        </p:tav>
                                        <p:tav tm="100000">
                                          <p:val>
                                            <p:strVal val="#ppt_w"/>
                                          </p:val>
                                        </p:tav>
                                      </p:tavLst>
                                    </p:anim>
                                    <p:anim calcmode="lin" valueType="num">
                                      <p:cBhvr>
                                        <p:cTn id="20" dur="500" fill="hold"/>
                                        <p:tgtEl>
                                          <p:spTgt spid="40979"/>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0981"/>
                                        </p:tgtEl>
                                        <p:attrNameLst>
                                          <p:attrName>style.visibility</p:attrName>
                                        </p:attrNameLst>
                                      </p:cBhvr>
                                      <p:to>
                                        <p:strVal val="visible"/>
                                      </p:to>
                                    </p:set>
                                    <p:anim calcmode="lin" valueType="num">
                                      <p:cBhvr>
                                        <p:cTn id="25" dur="500" fill="hold"/>
                                        <p:tgtEl>
                                          <p:spTgt spid="40981"/>
                                        </p:tgtEl>
                                        <p:attrNameLst>
                                          <p:attrName>ppt_w</p:attrName>
                                        </p:attrNameLst>
                                      </p:cBhvr>
                                      <p:tavLst>
                                        <p:tav tm="0">
                                          <p:val>
                                            <p:fltVal val="0"/>
                                          </p:val>
                                        </p:tav>
                                        <p:tav tm="100000">
                                          <p:val>
                                            <p:strVal val="#ppt_w"/>
                                          </p:val>
                                        </p:tav>
                                      </p:tavLst>
                                    </p:anim>
                                    <p:anim calcmode="lin" valueType="num">
                                      <p:cBhvr>
                                        <p:cTn id="26" dur="500" fill="hold"/>
                                        <p:tgtEl>
                                          <p:spTgt spid="40981"/>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40982"/>
                                        </p:tgtEl>
                                        <p:attrNameLst>
                                          <p:attrName>style.visibility</p:attrName>
                                        </p:attrNameLst>
                                      </p:cBhvr>
                                      <p:to>
                                        <p:strVal val="visible"/>
                                      </p:to>
                                    </p:set>
                                    <p:anim calcmode="lin" valueType="num">
                                      <p:cBhvr>
                                        <p:cTn id="31" dur="500" fill="hold"/>
                                        <p:tgtEl>
                                          <p:spTgt spid="40982"/>
                                        </p:tgtEl>
                                        <p:attrNameLst>
                                          <p:attrName>ppt_w</p:attrName>
                                        </p:attrNameLst>
                                      </p:cBhvr>
                                      <p:tavLst>
                                        <p:tav tm="0">
                                          <p:val>
                                            <p:fltVal val="0"/>
                                          </p:val>
                                        </p:tav>
                                        <p:tav tm="100000">
                                          <p:val>
                                            <p:strVal val="#ppt_w"/>
                                          </p:val>
                                        </p:tav>
                                      </p:tavLst>
                                    </p:anim>
                                    <p:anim calcmode="lin" valueType="num">
                                      <p:cBhvr>
                                        <p:cTn id="32" dur="500" fill="hold"/>
                                        <p:tgtEl>
                                          <p:spTgt spid="409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autoUpdateAnimBg="0"/>
      <p:bldP spid="40973" grpId="0" autoUpdateAnimBg="0"/>
      <p:bldP spid="40979" grpId="0" animBg="1"/>
      <p:bldP spid="40981" grpId="0" autoUpdateAnimBg="0"/>
      <p:bldP spid="4098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hlink"/>
            </a:gs>
            <a:gs pos="100000">
              <a:srgbClr val="9999FF"/>
            </a:gs>
          </a:gsLst>
          <a:path path="shape">
            <a:fillToRect l="50000" t="50000" r="50000" b="50000"/>
          </a:path>
        </a:gradFill>
        <a:effectLst/>
      </p:bgPr>
    </p:bg>
    <p:spTree>
      <p:nvGrpSpPr>
        <p:cNvPr id="1" name=""/>
        <p:cNvGrpSpPr/>
        <p:nvPr/>
      </p:nvGrpSpPr>
      <p:grpSpPr>
        <a:xfrm>
          <a:off x="0" y="0"/>
          <a:ext cx="0" cy="0"/>
          <a:chOff x="0" y="0"/>
          <a:chExt cx="0" cy="0"/>
        </a:xfrm>
      </p:grpSpPr>
      <p:sp>
        <p:nvSpPr>
          <p:cNvPr id="41986" name="WordArt 2"/>
          <p:cNvSpPr>
            <a:spLocks noChangeArrowheads="1" noChangeShapeType="1" noTextEdit="1"/>
          </p:cNvSpPr>
          <p:nvPr/>
        </p:nvSpPr>
        <p:spPr bwMode="auto">
          <a:xfrm>
            <a:off x="533400" y="2514600"/>
            <a:ext cx="8305800" cy="1600200"/>
          </a:xfrm>
          <a:prstGeom prst="rect">
            <a:avLst/>
          </a:prstGeom>
          <a:extLst>
            <a:ext uri="{AF507438-7753-43e0-B8FC-AC1667EBCBE1}">
              <a14:hiddenEffects xmlns:a14="http://schemas.microsoft.com/office/drawing/2010/main" xmlns="">
                <a:effectLst/>
              </a14:hiddenEffects>
            </a:ext>
          </a:extLst>
        </p:spPr>
        <p:txBody>
          <a:bodyPr wrap="none" fromWordArt="1">
            <a:prstTxWarp prst="textDeflate">
              <a:avLst>
                <a:gd name="adj" fmla="val 26227"/>
              </a:avLst>
            </a:prstTxWarp>
          </a:bodyPr>
          <a:lstStyle/>
          <a:p>
            <a:pPr algn="ctr">
              <a:defRPr/>
            </a:pPr>
            <a:r>
              <a:rPr lang="en-US" sz="3600" kern="10">
                <a:ln w="9525">
                  <a:solidFill>
                    <a:srgbClr val="000000"/>
                  </a:solidFill>
                  <a:round/>
                  <a:headEnd/>
                  <a:tailEnd/>
                </a:ln>
                <a:gradFill rotWithShape="0">
                  <a:gsLst>
                    <a:gs pos="0">
                      <a:srgbClr val="000099"/>
                    </a:gs>
                    <a:gs pos="50000">
                      <a:schemeClr val="accent2"/>
                    </a:gs>
                    <a:gs pos="100000">
                      <a:srgbClr val="000099"/>
                    </a:gs>
                  </a:gsLst>
                  <a:lin ang="5400000" scaled="1"/>
                </a:gradFill>
                <a:latin typeface="Forte"/>
                <a:ea typeface="Forte"/>
                <a:cs typeface="Forte"/>
              </a:rPr>
              <a:t> ____  __________</a:t>
            </a:r>
          </a:p>
        </p:txBody>
      </p:sp>
      <p:pic>
        <p:nvPicPr>
          <p:cNvPr id="41987" name="Picture 3" descr="sea cucumb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28600"/>
            <a:ext cx="2921000" cy="193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88" name="Picture 4" descr="twoseacucumb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685800"/>
            <a:ext cx="2698750" cy="181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89" name="WordArt 5"/>
          <p:cNvSpPr>
            <a:spLocks noChangeArrowheads="1" noChangeShapeType="1" noTextEdit="1"/>
          </p:cNvSpPr>
          <p:nvPr/>
        </p:nvSpPr>
        <p:spPr bwMode="auto">
          <a:xfrm>
            <a:off x="1600200" y="152400"/>
            <a:ext cx="2733675" cy="660400"/>
          </a:xfrm>
          <a:prstGeom prst="rect">
            <a:avLst/>
          </a:prstGeom>
        </p:spPr>
        <p:txBody>
          <a:bodyPr wrap="none" fromWordArt="1">
            <a:prstTxWarp prst="textDeflate">
              <a:avLst>
                <a:gd name="adj" fmla="val 26227"/>
              </a:avLst>
            </a:prstTxWarp>
          </a:bodyPr>
          <a:lstStyle/>
          <a:p>
            <a:pPr algn="ctr"/>
            <a:r>
              <a:rPr lang="en-US" sz="3600" kern="10">
                <a:ln w="9525">
                  <a:solidFill>
                    <a:srgbClr val="000000"/>
                  </a:solidFill>
                  <a:round/>
                  <a:headEnd/>
                  <a:tailEnd/>
                </a:ln>
                <a:solidFill>
                  <a:schemeClr val="hlink"/>
                </a:solidFill>
                <a:latin typeface="Comic Sans MS"/>
                <a:ea typeface="Comic Sans MS"/>
                <a:cs typeface="Comic Sans MS"/>
              </a:rPr>
              <a:t>Sea cucumbers</a:t>
            </a:r>
          </a:p>
        </p:txBody>
      </p:sp>
      <p:pic>
        <p:nvPicPr>
          <p:cNvPr id="41990" name="Picture 6" descr="sealil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4191000"/>
            <a:ext cx="2185988"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91" name="WordArt 7"/>
          <p:cNvSpPr>
            <a:spLocks noChangeArrowheads="1" noChangeShapeType="1" noTextEdit="1"/>
          </p:cNvSpPr>
          <p:nvPr/>
        </p:nvSpPr>
        <p:spPr bwMode="auto">
          <a:xfrm>
            <a:off x="5638800" y="6197600"/>
            <a:ext cx="2733675" cy="660400"/>
          </a:xfrm>
          <a:prstGeom prst="rect">
            <a:avLst/>
          </a:prstGeom>
        </p:spPr>
        <p:txBody>
          <a:bodyPr wrap="none" fromWordArt="1">
            <a:prstTxWarp prst="textDeflate">
              <a:avLst>
                <a:gd name="adj" fmla="val 26227"/>
              </a:avLst>
            </a:prstTxWarp>
          </a:bodyPr>
          <a:lstStyle/>
          <a:p>
            <a:pPr algn="ctr"/>
            <a:r>
              <a:rPr lang="en-US" sz="3600" kern="10">
                <a:ln w="9525">
                  <a:solidFill>
                    <a:srgbClr val="000000"/>
                  </a:solidFill>
                  <a:round/>
                  <a:headEnd/>
                  <a:tailEnd/>
                </a:ln>
                <a:solidFill>
                  <a:schemeClr val="hlink"/>
                </a:solidFill>
                <a:latin typeface="Comic Sans MS"/>
                <a:ea typeface="Comic Sans MS"/>
                <a:cs typeface="Comic Sans MS"/>
              </a:rPr>
              <a:t>Sea lily</a:t>
            </a:r>
          </a:p>
        </p:txBody>
      </p:sp>
      <p:pic>
        <p:nvPicPr>
          <p:cNvPr id="41992" name="Picture 8" descr="sand dolla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4343400"/>
            <a:ext cx="2743200" cy="184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93" name="WordArt 9"/>
          <p:cNvSpPr>
            <a:spLocks noChangeArrowheads="1" noChangeShapeType="1" noTextEdit="1"/>
          </p:cNvSpPr>
          <p:nvPr/>
        </p:nvSpPr>
        <p:spPr bwMode="auto">
          <a:xfrm>
            <a:off x="914400" y="5867400"/>
            <a:ext cx="2733675" cy="660400"/>
          </a:xfrm>
          <a:prstGeom prst="rect">
            <a:avLst/>
          </a:prstGeom>
        </p:spPr>
        <p:txBody>
          <a:bodyPr wrap="none" fromWordArt="1">
            <a:prstTxWarp prst="textDeflate">
              <a:avLst>
                <a:gd name="adj" fmla="val 26227"/>
              </a:avLst>
            </a:prstTxWarp>
          </a:bodyPr>
          <a:lstStyle/>
          <a:p>
            <a:pPr algn="ctr"/>
            <a:r>
              <a:rPr lang="en-US" sz="3600" kern="10">
                <a:ln w="9525">
                  <a:solidFill>
                    <a:srgbClr val="000000"/>
                  </a:solidFill>
                  <a:round/>
                  <a:headEnd/>
                  <a:tailEnd/>
                </a:ln>
                <a:solidFill>
                  <a:schemeClr val="hlink"/>
                </a:solidFill>
                <a:latin typeface="Comic Sans MS"/>
                <a:ea typeface="Comic Sans MS"/>
                <a:cs typeface="Comic Sans MS"/>
              </a:rPr>
              <a:t>Sand dollars</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41987"/>
                                        </p:tgtEl>
                                        <p:attrNameLst>
                                          <p:attrName>style.visibility</p:attrName>
                                        </p:attrNameLst>
                                      </p:cBhvr>
                                      <p:to>
                                        <p:strVal val="visible"/>
                                      </p:to>
                                    </p:set>
                                    <p:anim calcmode="lin" valueType="num">
                                      <p:cBhvr>
                                        <p:cTn id="7" dur="500" fill="hold"/>
                                        <p:tgtEl>
                                          <p:spTgt spid="41987"/>
                                        </p:tgtEl>
                                        <p:attrNameLst>
                                          <p:attrName>ppt_w</p:attrName>
                                        </p:attrNameLst>
                                      </p:cBhvr>
                                      <p:tavLst>
                                        <p:tav tm="0">
                                          <p:val>
                                            <p:fltVal val="0"/>
                                          </p:val>
                                        </p:tav>
                                        <p:tav tm="100000">
                                          <p:val>
                                            <p:strVal val="#ppt_w"/>
                                          </p:val>
                                        </p:tav>
                                      </p:tavLst>
                                    </p:anim>
                                    <p:anim calcmode="lin" valueType="num">
                                      <p:cBhvr>
                                        <p:cTn id="8" dur="500" fill="hold"/>
                                        <p:tgtEl>
                                          <p:spTgt spid="4198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41988"/>
                                        </p:tgtEl>
                                        <p:attrNameLst>
                                          <p:attrName>style.visibility</p:attrName>
                                        </p:attrNameLst>
                                      </p:cBhvr>
                                      <p:to>
                                        <p:strVal val="visible"/>
                                      </p:to>
                                    </p:set>
                                    <p:anim calcmode="lin" valueType="num">
                                      <p:cBhvr>
                                        <p:cTn id="13" dur="500" fill="hold"/>
                                        <p:tgtEl>
                                          <p:spTgt spid="41988"/>
                                        </p:tgtEl>
                                        <p:attrNameLst>
                                          <p:attrName>ppt_w</p:attrName>
                                        </p:attrNameLst>
                                      </p:cBhvr>
                                      <p:tavLst>
                                        <p:tav tm="0">
                                          <p:val>
                                            <p:fltVal val="0"/>
                                          </p:val>
                                        </p:tav>
                                        <p:tav tm="100000">
                                          <p:val>
                                            <p:strVal val="#ppt_w"/>
                                          </p:val>
                                        </p:tav>
                                      </p:tavLst>
                                    </p:anim>
                                    <p:anim calcmode="lin" valueType="num">
                                      <p:cBhvr>
                                        <p:cTn id="14" dur="500" fill="hold"/>
                                        <p:tgtEl>
                                          <p:spTgt spid="41988"/>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1989"/>
                                        </p:tgtEl>
                                        <p:attrNameLst>
                                          <p:attrName>style.visibility</p:attrName>
                                        </p:attrNameLst>
                                      </p:cBhvr>
                                      <p:to>
                                        <p:strVal val="visible"/>
                                      </p:to>
                                    </p:set>
                                    <p:anim calcmode="lin" valueType="num">
                                      <p:cBhvr>
                                        <p:cTn id="19" dur="500" fill="hold"/>
                                        <p:tgtEl>
                                          <p:spTgt spid="41989"/>
                                        </p:tgtEl>
                                        <p:attrNameLst>
                                          <p:attrName>ppt_w</p:attrName>
                                        </p:attrNameLst>
                                      </p:cBhvr>
                                      <p:tavLst>
                                        <p:tav tm="0">
                                          <p:val>
                                            <p:fltVal val="0"/>
                                          </p:val>
                                        </p:tav>
                                        <p:tav tm="100000">
                                          <p:val>
                                            <p:strVal val="#ppt_w"/>
                                          </p:val>
                                        </p:tav>
                                      </p:tavLst>
                                    </p:anim>
                                    <p:anim calcmode="lin" valueType="num">
                                      <p:cBhvr>
                                        <p:cTn id="20" dur="500" fill="hold"/>
                                        <p:tgtEl>
                                          <p:spTgt spid="41989"/>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41990"/>
                                        </p:tgtEl>
                                        <p:attrNameLst>
                                          <p:attrName>style.visibility</p:attrName>
                                        </p:attrNameLst>
                                      </p:cBhvr>
                                      <p:to>
                                        <p:strVal val="visible"/>
                                      </p:to>
                                    </p:set>
                                    <p:anim calcmode="lin" valueType="num">
                                      <p:cBhvr>
                                        <p:cTn id="25" dur="500" fill="hold"/>
                                        <p:tgtEl>
                                          <p:spTgt spid="41990"/>
                                        </p:tgtEl>
                                        <p:attrNameLst>
                                          <p:attrName>ppt_w</p:attrName>
                                        </p:attrNameLst>
                                      </p:cBhvr>
                                      <p:tavLst>
                                        <p:tav tm="0">
                                          <p:val>
                                            <p:fltVal val="0"/>
                                          </p:val>
                                        </p:tav>
                                        <p:tav tm="100000">
                                          <p:val>
                                            <p:strVal val="#ppt_w"/>
                                          </p:val>
                                        </p:tav>
                                      </p:tavLst>
                                    </p:anim>
                                    <p:anim calcmode="lin" valueType="num">
                                      <p:cBhvr>
                                        <p:cTn id="26" dur="500" fill="hold"/>
                                        <p:tgtEl>
                                          <p:spTgt spid="41990"/>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41991"/>
                                        </p:tgtEl>
                                        <p:attrNameLst>
                                          <p:attrName>style.visibility</p:attrName>
                                        </p:attrNameLst>
                                      </p:cBhvr>
                                      <p:to>
                                        <p:strVal val="visible"/>
                                      </p:to>
                                    </p:set>
                                    <p:anim calcmode="lin" valueType="num">
                                      <p:cBhvr>
                                        <p:cTn id="31" dur="500" fill="hold"/>
                                        <p:tgtEl>
                                          <p:spTgt spid="41991"/>
                                        </p:tgtEl>
                                        <p:attrNameLst>
                                          <p:attrName>ppt_w</p:attrName>
                                        </p:attrNameLst>
                                      </p:cBhvr>
                                      <p:tavLst>
                                        <p:tav tm="0">
                                          <p:val>
                                            <p:fltVal val="0"/>
                                          </p:val>
                                        </p:tav>
                                        <p:tav tm="100000">
                                          <p:val>
                                            <p:strVal val="#ppt_w"/>
                                          </p:val>
                                        </p:tav>
                                      </p:tavLst>
                                    </p:anim>
                                    <p:anim calcmode="lin" valueType="num">
                                      <p:cBhvr>
                                        <p:cTn id="32" dur="500" fill="hold"/>
                                        <p:tgtEl>
                                          <p:spTgt spid="41991"/>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nodeType="clickEffect">
                                  <p:stCondLst>
                                    <p:cond delay="0"/>
                                  </p:stCondLst>
                                  <p:childTnLst>
                                    <p:set>
                                      <p:cBhvr>
                                        <p:cTn id="36" dur="1" fill="hold">
                                          <p:stCondLst>
                                            <p:cond delay="0"/>
                                          </p:stCondLst>
                                        </p:cTn>
                                        <p:tgtEl>
                                          <p:spTgt spid="41992"/>
                                        </p:tgtEl>
                                        <p:attrNameLst>
                                          <p:attrName>style.visibility</p:attrName>
                                        </p:attrNameLst>
                                      </p:cBhvr>
                                      <p:to>
                                        <p:strVal val="visible"/>
                                      </p:to>
                                    </p:set>
                                    <p:anim calcmode="lin" valueType="num">
                                      <p:cBhvr>
                                        <p:cTn id="37" dur="500" fill="hold"/>
                                        <p:tgtEl>
                                          <p:spTgt spid="41992"/>
                                        </p:tgtEl>
                                        <p:attrNameLst>
                                          <p:attrName>ppt_w</p:attrName>
                                        </p:attrNameLst>
                                      </p:cBhvr>
                                      <p:tavLst>
                                        <p:tav tm="0">
                                          <p:val>
                                            <p:fltVal val="0"/>
                                          </p:val>
                                        </p:tav>
                                        <p:tav tm="100000">
                                          <p:val>
                                            <p:strVal val="#ppt_w"/>
                                          </p:val>
                                        </p:tav>
                                      </p:tavLst>
                                    </p:anim>
                                    <p:anim calcmode="lin" valueType="num">
                                      <p:cBhvr>
                                        <p:cTn id="38" dur="500" fill="hold"/>
                                        <p:tgtEl>
                                          <p:spTgt spid="41992"/>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41993"/>
                                        </p:tgtEl>
                                        <p:attrNameLst>
                                          <p:attrName>style.visibility</p:attrName>
                                        </p:attrNameLst>
                                      </p:cBhvr>
                                      <p:to>
                                        <p:strVal val="visible"/>
                                      </p:to>
                                    </p:set>
                                    <p:anim calcmode="lin" valueType="num">
                                      <p:cBhvr>
                                        <p:cTn id="43" dur="500" fill="hold"/>
                                        <p:tgtEl>
                                          <p:spTgt spid="41993"/>
                                        </p:tgtEl>
                                        <p:attrNameLst>
                                          <p:attrName>ppt_w</p:attrName>
                                        </p:attrNameLst>
                                      </p:cBhvr>
                                      <p:tavLst>
                                        <p:tav tm="0">
                                          <p:val>
                                            <p:fltVal val="0"/>
                                          </p:val>
                                        </p:tav>
                                        <p:tav tm="100000">
                                          <p:val>
                                            <p:strVal val="#ppt_w"/>
                                          </p:val>
                                        </p:tav>
                                      </p:tavLst>
                                    </p:anim>
                                    <p:anim calcmode="lin" valueType="num">
                                      <p:cBhvr>
                                        <p:cTn id="44" dur="500" fill="hold"/>
                                        <p:tgtEl>
                                          <p:spTgt spid="4199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animBg="1"/>
      <p:bldP spid="41991" grpId="0" animBg="1"/>
      <p:bldP spid="4199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7042" name="WordArt 2"/>
          <p:cNvSpPr>
            <a:spLocks noChangeArrowheads="1" noChangeShapeType="1" noTextEdit="1"/>
          </p:cNvSpPr>
          <p:nvPr/>
        </p:nvSpPr>
        <p:spPr bwMode="auto">
          <a:xfrm>
            <a:off x="762000" y="228600"/>
            <a:ext cx="7467600" cy="838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1">
                  <a:gsLst>
                    <a:gs pos="0">
                      <a:srgbClr val="9966FF"/>
                    </a:gs>
                    <a:gs pos="50000">
                      <a:srgbClr val="9999FF"/>
                    </a:gs>
                    <a:gs pos="100000">
                      <a:srgbClr val="9966FF"/>
                    </a:gs>
                  </a:gsLst>
                  <a:lin ang="5400000" scaled="1"/>
                </a:gradFill>
                <a:latin typeface="Forte"/>
                <a:ea typeface="Forte"/>
                <a:cs typeface="Forte"/>
              </a:rPr>
              <a:t>A Review</a:t>
            </a:r>
          </a:p>
        </p:txBody>
      </p:sp>
      <p:sp>
        <p:nvSpPr>
          <p:cNvPr id="87043" name="WordArt 3"/>
          <p:cNvSpPr>
            <a:spLocks noChangeArrowheads="1" noChangeShapeType="1" noTextEdit="1"/>
          </p:cNvSpPr>
          <p:nvPr/>
        </p:nvSpPr>
        <p:spPr bwMode="auto">
          <a:xfrm>
            <a:off x="457200" y="1524000"/>
            <a:ext cx="3276600" cy="762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Forte"/>
                <a:ea typeface="Forte"/>
                <a:cs typeface="Forte"/>
              </a:rPr>
              <a:t>Arthropods</a:t>
            </a:r>
          </a:p>
        </p:txBody>
      </p:sp>
      <p:sp>
        <p:nvSpPr>
          <p:cNvPr id="87044" name="WordArt 4"/>
          <p:cNvSpPr>
            <a:spLocks noChangeArrowheads="1" noChangeShapeType="1" noTextEdit="1"/>
          </p:cNvSpPr>
          <p:nvPr/>
        </p:nvSpPr>
        <p:spPr bwMode="auto">
          <a:xfrm>
            <a:off x="5562600" y="1600200"/>
            <a:ext cx="3352800" cy="762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Forte"/>
                <a:ea typeface="Forte"/>
                <a:cs typeface="Forte"/>
              </a:rPr>
              <a:t>Echinoderms</a:t>
            </a:r>
          </a:p>
        </p:txBody>
      </p:sp>
      <p:sp>
        <p:nvSpPr>
          <p:cNvPr id="43013" name="WordArt 5"/>
          <p:cNvSpPr>
            <a:spLocks noChangeArrowheads="1" noChangeShapeType="1" noTextEdit="1"/>
          </p:cNvSpPr>
          <p:nvPr/>
        </p:nvSpPr>
        <p:spPr bwMode="auto">
          <a:xfrm>
            <a:off x="381000" y="2667000"/>
            <a:ext cx="2819400"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99CCFF"/>
                </a:solidFill>
                <a:latin typeface="Comic Sans MS"/>
                <a:ea typeface="Comic Sans MS"/>
                <a:cs typeface="Comic Sans MS"/>
              </a:rPr>
              <a:t>Crustaceans</a:t>
            </a:r>
          </a:p>
        </p:txBody>
      </p:sp>
      <p:sp>
        <p:nvSpPr>
          <p:cNvPr id="43014" name="WordArt 6"/>
          <p:cNvSpPr>
            <a:spLocks noChangeArrowheads="1" noChangeShapeType="1" noTextEdit="1"/>
          </p:cNvSpPr>
          <p:nvPr/>
        </p:nvSpPr>
        <p:spPr bwMode="auto">
          <a:xfrm>
            <a:off x="381000" y="3581400"/>
            <a:ext cx="2971800" cy="9144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99CCFF"/>
                </a:solidFill>
                <a:latin typeface="Comic Sans MS"/>
                <a:ea typeface="Comic Sans MS"/>
                <a:cs typeface="Comic Sans MS"/>
              </a:rPr>
              <a:t>Spiders &amp; Scorpions</a:t>
            </a:r>
          </a:p>
          <a:p>
            <a:pPr algn="ctr"/>
            <a:r>
              <a:rPr lang="en-US" sz="3600" kern="10">
                <a:ln w="9525">
                  <a:solidFill>
                    <a:srgbClr val="000000"/>
                  </a:solidFill>
                  <a:round/>
                  <a:headEnd/>
                  <a:tailEnd/>
                </a:ln>
                <a:solidFill>
                  <a:srgbClr val="99CCFF"/>
                </a:solidFill>
                <a:latin typeface="Comic Sans MS"/>
                <a:ea typeface="Comic Sans MS"/>
                <a:cs typeface="Comic Sans MS"/>
              </a:rPr>
              <a:t>Ticks &amp; Mites</a:t>
            </a:r>
          </a:p>
        </p:txBody>
      </p:sp>
      <p:sp>
        <p:nvSpPr>
          <p:cNvPr id="43015" name="WordArt 7"/>
          <p:cNvSpPr>
            <a:spLocks noChangeArrowheads="1" noChangeShapeType="1" noTextEdit="1"/>
          </p:cNvSpPr>
          <p:nvPr/>
        </p:nvSpPr>
        <p:spPr bwMode="auto">
          <a:xfrm>
            <a:off x="381000" y="4953000"/>
            <a:ext cx="2590800" cy="685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99CCFF"/>
                </a:solidFill>
                <a:latin typeface="Comic Sans MS"/>
                <a:ea typeface="Comic Sans MS"/>
                <a:cs typeface="Comic Sans MS"/>
              </a:rPr>
              <a:t>Centipedes &amp;</a:t>
            </a:r>
          </a:p>
          <a:p>
            <a:pPr algn="ctr"/>
            <a:r>
              <a:rPr lang="en-US" sz="3600" kern="10">
                <a:ln w="9525">
                  <a:solidFill>
                    <a:srgbClr val="000000"/>
                  </a:solidFill>
                  <a:round/>
                  <a:headEnd/>
                  <a:tailEnd/>
                </a:ln>
                <a:solidFill>
                  <a:srgbClr val="99CCFF"/>
                </a:solidFill>
                <a:latin typeface="Comic Sans MS"/>
                <a:ea typeface="Comic Sans MS"/>
                <a:cs typeface="Comic Sans MS"/>
              </a:rPr>
              <a:t> Millipedes</a:t>
            </a:r>
          </a:p>
        </p:txBody>
      </p:sp>
      <p:sp>
        <p:nvSpPr>
          <p:cNvPr id="43016" name="WordArt 8"/>
          <p:cNvSpPr>
            <a:spLocks noChangeArrowheads="1" noChangeShapeType="1" noTextEdit="1"/>
          </p:cNvSpPr>
          <p:nvPr/>
        </p:nvSpPr>
        <p:spPr bwMode="auto">
          <a:xfrm>
            <a:off x="457200" y="6096000"/>
            <a:ext cx="1981200"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99CCFF"/>
                </a:solidFill>
                <a:latin typeface="Comic Sans MS"/>
                <a:ea typeface="Comic Sans MS"/>
                <a:cs typeface="Comic Sans MS"/>
              </a:rPr>
              <a:t>Insects</a:t>
            </a:r>
          </a:p>
        </p:txBody>
      </p:sp>
      <p:sp>
        <p:nvSpPr>
          <p:cNvPr id="43017" name="WordArt 9"/>
          <p:cNvSpPr>
            <a:spLocks noChangeArrowheads="1" noChangeShapeType="1" noTextEdit="1"/>
          </p:cNvSpPr>
          <p:nvPr/>
        </p:nvSpPr>
        <p:spPr bwMode="auto">
          <a:xfrm>
            <a:off x="5257800" y="2743200"/>
            <a:ext cx="2438400" cy="304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99CCFF"/>
                </a:solidFill>
                <a:latin typeface="Comic Sans MS"/>
                <a:ea typeface="Comic Sans MS"/>
                <a:cs typeface="Comic Sans MS"/>
              </a:rPr>
              <a:t>Starfish</a:t>
            </a:r>
          </a:p>
        </p:txBody>
      </p:sp>
      <p:sp>
        <p:nvSpPr>
          <p:cNvPr id="43018" name="WordArt 10"/>
          <p:cNvSpPr>
            <a:spLocks noChangeArrowheads="1" noChangeShapeType="1" noTextEdit="1"/>
          </p:cNvSpPr>
          <p:nvPr/>
        </p:nvSpPr>
        <p:spPr bwMode="auto">
          <a:xfrm>
            <a:off x="5257800" y="3505200"/>
            <a:ext cx="2438400" cy="304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99CCFF"/>
                </a:solidFill>
                <a:latin typeface="Comic Sans MS"/>
                <a:ea typeface="Comic Sans MS"/>
                <a:cs typeface="Comic Sans MS"/>
              </a:rPr>
              <a:t>Sea Urchins</a:t>
            </a:r>
          </a:p>
        </p:txBody>
      </p:sp>
      <p:sp>
        <p:nvSpPr>
          <p:cNvPr id="43019" name="WordArt 11"/>
          <p:cNvSpPr>
            <a:spLocks noChangeArrowheads="1" noChangeShapeType="1" noTextEdit="1"/>
          </p:cNvSpPr>
          <p:nvPr/>
        </p:nvSpPr>
        <p:spPr bwMode="auto">
          <a:xfrm>
            <a:off x="5257800" y="4419600"/>
            <a:ext cx="2438400" cy="304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99CCFF"/>
                </a:solidFill>
                <a:latin typeface="Comic Sans MS"/>
                <a:ea typeface="Comic Sans MS"/>
                <a:cs typeface="Comic Sans MS"/>
              </a:rPr>
              <a:t>Sand dollars</a:t>
            </a:r>
          </a:p>
        </p:txBody>
      </p:sp>
      <p:sp>
        <p:nvSpPr>
          <p:cNvPr id="43020" name="WordArt 12"/>
          <p:cNvSpPr>
            <a:spLocks noChangeArrowheads="1" noChangeShapeType="1" noTextEdit="1"/>
          </p:cNvSpPr>
          <p:nvPr/>
        </p:nvSpPr>
        <p:spPr bwMode="auto">
          <a:xfrm>
            <a:off x="5257800" y="5257800"/>
            <a:ext cx="2438400" cy="304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99CCFF"/>
                </a:solidFill>
                <a:latin typeface="Comic Sans MS"/>
                <a:ea typeface="Comic Sans MS"/>
                <a:cs typeface="Comic Sans MS"/>
              </a:rPr>
              <a:t>Sea lilies</a:t>
            </a:r>
          </a:p>
        </p:txBody>
      </p:sp>
      <p:sp>
        <p:nvSpPr>
          <p:cNvPr id="43021" name="WordArt 13"/>
          <p:cNvSpPr>
            <a:spLocks noChangeArrowheads="1" noChangeShapeType="1" noTextEdit="1"/>
          </p:cNvSpPr>
          <p:nvPr/>
        </p:nvSpPr>
        <p:spPr bwMode="auto">
          <a:xfrm>
            <a:off x="5334000" y="6019800"/>
            <a:ext cx="2438400"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99CCFF"/>
                </a:solidFill>
                <a:latin typeface="Comic Sans MS"/>
                <a:ea typeface="Comic Sans MS"/>
                <a:cs typeface="Comic Sans MS"/>
              </a:rPr>
              <a:t>Sea cucumbers</a:t>
            </a:r>
          </a:p>
        </p:txBody>
      </p:sp>
      <p:pic>
        <p:nvPicPr>
          <p:cNvPr id="43022" name="Picture 14" descr="hermit cr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514600"/>
            <a:ext cx="1066800" cy="71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23" name="Picture 15" descr="centipe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4876800"/>
            <a:ext cx="1203325"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24" name="Picture 16" descr="tarantul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3657600"/>
            <a:ext cx="990600"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25" name="Picture 17" descr="beeon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5903913"/>
            <a:ext cx="1066800"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26" name="Picture 18" descr="sea cucumber"/>
          <p:cNvPicPr>
            <a:picLocks noChangeAspect="1" noChangeArrowheads="1"/>
          </p:cNvPicPr>
          <p:nvPr/>
        </p:nvPicPr>
        <p:blipFill>
          <a:blip r:embed="rId7">
            <a:extLst>
              <a:ext uri="{28A0092B-C50C-407E-A947-70E740481C1C}">
                <a14:useLocalDpi xmlns:a14="http://schemas.microsoft.com/office/drawing/2010/main" val="0"/>
              </a:ext>
            </a:extLst>
          </a:blip>
          <a:srcRect l="3847" t="6909" r="15384" b="17455"/>
          <a:stretch>
            <a:fillRect/>
          </a:stretch>
        </p:blipFill>
        <p:spPr bwMode="auto">
          <a:xfrm>
            <a:off x="7924800" y="5943600"/>
            <a:ext cx="1219200" cy="754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27" name="Picture 19" descr="sealil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53400" y="4953000"/>
            <a:ext cx="795338"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28" name="Picture 20" descr="sand dollar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01000" y="4191000"/>
            <a:ext cx="990600" cy="665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29" name="Picture 21" descr="redseaurchi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01000" y="3352800"/>
            <a:ext cx="990600" cy="742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30" name="Picture 22" descr="sea star"/>
          <p:cNvPicPr>
            <a:picLocks noChangeAspect="1" noChangeArrowheads="1"/>
          </p:cNvPicPr>
          <p:nvPr/>
        </p:nvPicPr>
        <p:blipFill>
          <a:blip r:embed="rId11">
            <a:extLst>
              <a:ext uri="{28A0092B-C50C-407E-A947-70E740481C1C}">
                <a14:useLocalDpi xmlns:a14="http://schemas.microsoft.com/office/drawing/2010/main" val="0"/>
              </a:ext>
            </a:extLst>
          </a:blip>
          <a:srcRect l="6250" t="9375" r="12500" b="-3125"/>
          <a:stretch>
            <a:fillRect/>
          </a:stretch>
        </p:blipFill>
        <p:spPr bwMode="auto">
          <a:xfrm>
            <a:off x="8001000" y="2514600"/>
            <a:ext cx="9906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3013"/>
                                        </p:tgtEl>
                                        <p:attrNameLst>
                                          <p:attrName>style.visibility</p:attrName>
                                        </p:attrNameLst>
                                      </p:cBhvr>
                                      <p:to>
                                        <p:strVal val="visible"/>
                                      </p:to>
                                    </p:set>
                                    <p:anim calcmode="lin" valueType="num">
                                      <p:cBhvr>
                                        <p:cTn id="7" dur="500" fill="hold"/>
                                        <p:tgtEl>
                                          <p:spTgt spid="43013"/>
                                        </p:tgtEl>
                                        <p:attrNameLst>
                                          <p:attrName>ppt_w</p:attrName>
                                        </p:attrNameLst>
                                      </p:cBhvr>
                                      <p:tavLst>
                                        <p:tav tm="0">
                                          <p:val>
                                            <p:fltVal val="0"/>
                                          </p:val>
                                        </p:tav>
                                        <p:tav tm="100000">
                                          <p:val>
                                            <p:strVal val="#ppt_w"/>
                                          </p:val>
                                        </p:tav>
                                      </p:tavLst>
                                    </p:anim>
                                    <p:anim calcmode="lin" valueType="num">
                                      <p:cBhvr>
                                        <p:cTn id="8" dur="500" fill="hold"/>
                                        <p:tgtEl>
                                          <p:spTgt spid="4301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43022"/>
                                        </p:tgtEl>
                                        <p:attrNameLst>
                                          <p:attrName>style.visibility</p:attrName>
                                        </p:attrNameLst>
                                      </p:cBhvr>
                                      <p:to>
                                        <p:strVal val="visible"/>
                                      </p:to>
                                    </p:set>
                                    <p:anim calcmode="lin" valueType="num">
                                      <p:cBhvr>
                                        <p:cTn id="13" dur="500" fill="hold"/>
                                        <p:tgtEl>
                                          <p:spTgt spid="43022"/>
                                        </p:tgtEl>
                                        <p:attrNameLst>
                                          <p:attrName>ppt_w</p:attrName>
                                        </p:attrNameLst>
                                      </p:cBhvr>
                                      <p:tavLst>
                                        <p:tav tm="0">
                                          <p:val>
                                            <p:fltVal val="0"/>
                                          </p:val>
                                        </p:tav>
                                        <p:tav tm="100000">
                                          <p:val>
                                            <p:strVal val="#ppt_w"/>
                                          </p:val>
                                        </p:tav>
                                      </p:tavLst>
                                    </p:anim>
                                    <p:anim calcmode="lin" valueType="num">
                                      <p:cBhvr>
                                        <p:cTn id="14" dur="500" fill="hold"/>
                                        <p:tgtEl>
                                          <p:spTgt spid="43022"/>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3014"/>
                                        </p:tgtEl>
                                        <p:attrNameLst>
                                          <p:attrName>style.visibility</p:attrName>
                                        </p:attrNameLst>
                                      </p:cBhvr>
                                      <p:to>
                                        <p:strVal val="visible"/>
                                      </p:to>
                                    </p:set>
                                    <p:anim calcmode="lin" valueType="num">
                                      <p:cBhvr>
                                        <p:cTn id="19" dur="500" fill="hold"/>
                                        <p:tgtEl>
                                          <p:spTgt spid="43014"/>
                                        </p:tgtEl>
                                        <p:attrNameLst>
                                          <p:attrName>ppt_w</p:attrName>
                                        </p:attrNameLst>
                                      </p:cBhvr>
                                      <p:tavLst>
                                        <p:tav tm="0">
                                          <p:val>
                                            <p:fltVal val="0"/>
                                          </p:val>
                                        </p:tav>
                                        <p:tav tm="100000">
                                          <p:val>
                                            <p:strVal val="#ppt_w"/>
                                          </p:val>
                                        </p:tav>
                                      </p:tavLst>
                                    </p:anim>
                                    <p:anim calcmode="lin" valueType="num">
                                      <p:cBhvr>
                                        <p:cTn id="20" dur="500" fill="hold"/>
                                        <p:tgtEl>
                                          <p:spTgt spid="43014"/>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43024"/>
                                        </p:tgtEl>
                                        <p:attrNameLst>
                                          <p:attrName>style.visibility</p:attrName>
                                        </p:attrNameLst>
                                      </p:cBhvr>
                                      <p:to>
                                        <p:strVal val="visible"/>
                                      </p:to>
                                    </p:set>
                                    <p:anim calcmode="lin" valueType="num">
                                      <p:cBhvr>
                                        <p:cTn id="25" dur="500" fill="hold"/>
                                        <p:tgtEl>
                                          <p:spTgt spid="43024"/>
                                        </p:tgtEl>
                                        <p:attrNameLst>
                                          <p:attrName>ppt_w</p:attrName>
                                        </p:attrNameLst>
                                      </p:cBhvr>
                                      <p:tavLst>
                                        <p:tav tm="0">
                                          <p:val>
                                            <p:fltVal val="0"/>
                                          </p:val>
                                        </p:tav>
                                        <p:tav tm="100000">
                                          <p:val>
                                            <p:strVal val="#ppt_w"/>
                                          </p:val>
                                        </p:tav>
                                      </p:tavLst>
                                    </p:anim>
                                    <p:anim calcmode="lin" valueType="num">
                                      <p:cBhvr>
                                        <p:cTn id="26" dur="500" fill="hold"/>
                                        <p:tgtEl>
                                          <p:spTgt spid="43024"/>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43015"/>
                                        </p:tgtEl>
                                        <p:attrNameLst>
                                          <p:attrName>style.visibility</p:attrName>
                                        </p:attrNameLst>
                                      </p:cBhvr>
                                      <p:to>
                                        <p:strVal val="visible"/>
                                      </p:to>
                                    </p:set>
                                    <p:anim calcmode="lin" valueType="num">
                                      <p:cBhvr>
                                        <p:cTn id="31" dur="500" fill="hold"/>
                                        <p:tgtEl>
                                          <p:spTgt spid="43015"/>
                                        </p:tgtEl>
                                        <p:attrNameLst>
                                          <p:attrName>ppt_w</p:attrName>
                                        </p:attrNameLst>
                                      </p:cBhvr>
                                      <p:tavLst>
                                        <p:tav tm="0">
                                          <p:val>
                                            <p:fltVal val="0"/>
                                          </p:val>
                                        </p:tav>
                                        <p:tav tm="100000">
                                          <p:val>
                                            <p:strVal val="#ppt_w"/>
                                          </p:val>
                                        </p:tav>
                                      </p:tavLst>
                                    </p:anim>
                                    <p:anim calcmode="lin" valueType="num">
                                      <p:cBhvr>
                                        <p:cTn id="32" dur="500" fill="hold"/>
                                        <p:tgtEl>
                                          <p:spTgt spid="43015"/>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nodeType="clickEffect">
                                  <p:stCondLst>
                                    <p:cond delay="0"/>
                                  </p:stCondLst>
                                  <p:childTnLst>
                                    <p:set>
                                      <p:cBhvr>
                                        <p:cTn id="36" dur="1" fill="hold">
                                          <p:stCondLst>
                                            <p:cond delay="0"/>
                                          </p:stCondLst>
                                        </p:cTn>
                                        <p:tgtEl>
                                          <p:spTgt spid="43023"/>
                                        </p:tgtEl>
                                        <p:attrNameLst>
                                          <p:attrName>style.visibility</p:attrName>
                                        </p:attrNameLst>
                                      </p:cBhvr>
                                      <p:to>
                                        <p:strVal val="visible"/>
                                      </p:to>
                                    </p:set>
                                    <p:anim calcmode="lin" valueType="num">
                                      <p:cBhvr>
                                        <p:cTn id="37" dur="500" fill="hold"/>
                                        <p:tgtEl>
                                          <p:spTgt spid="43023"/>
                                        </p:tgtEl>
                                        <p:attrNameLst>
                                          <p:attrName>ppt_w</p:attrName>
                                        </p:attrNameLst>
                                      </p:cBhvr>
                                      <p:tavLst>
                                        <p:tav tm="0">
                                          <p:val>
                                            <p:fltVal val="0"/>
                                          </p:val>
                                        </p:tav>
                                        <p:tav tm="100000">
                                          <p:val>
                                            <p:strVal val="#ppt_w"/>
                                          </p:val>
                                        </p:tav>
                                      </p:tavLst>
                                    </p:anim>
                                    <p:anim calcmode="lin" valueType="num">
                                      <p:cBhvr>
                                        <p:cTn id="38" dur="500" fill="hold"/>
                                        <p:tgtEl>
                                          <p:spTgt spid="43023"/>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43016"/>
                                        </p:tgtEl>
                                        <p:attrNameLst>
                                          <p:attrName>style.visibility</p:attrName>
                                        </p:attrNameLst>
                                      </p:cBhvr>
                                      <p:to>
                                        <p:strVal val="visible"/>
                                      </p:to>
                                    </p:set>
                                    <p:anim calcmode="lin" valueType="num">
                                      <p:cBhvr>
                                        <p:cTn id="43" dur="500" fill="hold"/>
                                        <p:tgtEl>
                                          <p:spTgt spid="43016"/>
                                        </p:tgtEl>
                                        <p:attrNameLst>
                                          <p:attrName>ppt_w</p:attrName>
                                        </p:attrNameLst>
                                      </p:cBhvr>
                                      <p:tavLst>
                                        <p:tav tm="0">
                                          <p:val>
                                            <p:fltVal val="0"/>
                                          </p:val>
                                        </p:tav>
                                        <p:tav tm="100000">
                                          <p:val>
                                            <p:strVal val="#ppt_w"/>
                                          </p:val>
                                        </p:tav>
                                      </p:tavLst>
                                    </p:anim>
                                    <p:anim calcmode="lin" valueType="num">
                                      <p:cBhvr>
                                        <p:cTn id="44" dur="500" fill="hold"/>
                                        <p:tgtEl>
                                          <p:spTgt spid="43016"/>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nodeType="clickEffect">
                                  <p:stCondLst>
                                    <p:cond delay="0"/>
                                  </p:stCondLst>
                                  <p:childTnLst>
                                    <p:set>
                                      <p:cBhvr>
                                        <p:cTn id="48" dur="1" fill="hold">
                                          <p:stCondLst>
                                            <p:cond delay="0"/>
                                          </p:stCondLst>
                                        </p:cTn>
                                        <p:tgtEl>
                                          <p:spTgt spid="43025"/>
                                        </p:tgtEl>
                                        <p:attrNameLst>
                                          <p:attrName>style.visibility</p:attrName>
                                        </p:attrNameLst>
                                      </p:cBhvr>
                                      <p:to>
                                        <p:strVal val="visible"/>
                                      </p:to>
                                    </p:set>
                                    <p:anim calcmode="lin" valueType="num">
                                      <p:cBhvr>
                                        <p:cTn id="49" dur="500" fill="hold"/>
                                        <p:tgtEl>
                                          <p:spTgt spid="43025"/>
                                        </p:tgtEl>
                                        <p:attrNameLst>
                                          <p:attrName>ppt_w</p:attrName>
                                        </p:attrNameLst>
                                      </p:cBhvr>
                                      <p:tavLst>
                                        <p:tav tm="0">
                                          <p:val>
                                            <p:fltVal val="0"/>
                                          </p:val>
                                        </p:tav>
                                        <p:tav tm="100000">
                                          <p:val>
                                            <p:strVal val="#ppt_w"/>
                                          </p:val>
                                        </p:tav>
                                      </p:tavLst>
                                    </p:anim>
                                    <p:anim calcmode="lin" valueType="num">
                                      <p:cBhvr>
                                        <p:cTn id="50" dur="500" fill="hold"/>
                                        <p:tgtEl>
                                          <p:spTgt spid="43025"/>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43017"/>
                                        </p:tgtEl>
                                        <p:attrNameLst>
                                          <p:attrName>style.visibility</p:attrName>
                                        </p:attrNameLst>
                                      </p:cBhvr>
                                      <p:to>
                                        <p:strVal val="visible"/>
                                      </p:to>
                                    </p:set>
                                    <p:anim calcmode="lin" valueType="num">
                                      <p:cBhvr>
                                        <p:cTn id="55" dur="500" fill="hold"/>
                                        <p:tgtEl>
                                          <p:spTgt spid="43017"/>
                                        </p:tgtEl>
                                        <p:attrNameLst>
                                          <p:attrName>ppt_w</p:attrName>
                                        </p:attrNameLst>
                                      </p:cBhvr>
                                      <p:tavLst>
                                        <p:tav tm="0">
                                          <p:val>
                                            <p:fltVal val="0"/>
                                          </p:val>
                                        </p:tav>
                                        <p:tav tm="100000">
                                          <p:val>
                                            <p:strVal val="#ppt_w"/>
                                          </p:val>
                                        </p:tav>
                                      </p:tavLst>
                                    </p:anim>
                                    <p:anim calcmode="lin" valueType="num">
                                      <p:cBhvr>
                                        <p:cTn id="56" dur="500" fill="hold"/>
                                        <p:tgtEl>
                                          <p:spTgt spid="43017"/>
                                        </p:tgtEl>
                                        <p:attrNameLst>
                                          <p:attrName>ppt_h</p:attrName>
                                        </p:attrNameLst>
                                      </p:cBhvr>
                                      <p:tavLst>
                                        <p:tav tm="0">
                                          <p:val>
                                            <p:fltVal val="0"/>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16" fill="hold" nodeType="clickEffect">
                                  <p:stCondLst>
                                    <p:cond delay="0"/>
                                  </p:stCondLst>
                                  <p:childTnLst>
                                    <p:set>
                                      <p:cBhvr>
                                        <p:cTn id="60" dur="1" fill="hold">
                                          <p:stCondLst>
                                            <p:cond delay="0"/>
                                          </p:stCondLst>
                                        </p:cTn>
                                        <p:tgtEl>
                                          <p:spTgt spid="43030"/>
                                        </p:tgtEl>
                                        <p:attrNameLst>
                                          <p:attrName>style.visibility</p:attrName>
                                        </p:attrNameLst>
                                      </p:cBhvr>
                                      <p:to>
                                        <p:strVal val="visible"/>
                                      </p:to>
                                    </p:set>
                                    <p:anim calcmode="lin" valueType="num">
                                      <p:cBhvr>
                                        <p:cTn id="61" dur="500" fill="hold"/>
                                        <p:tgtEl>
                                          <p:spTgt spid="43030"/>
                                        </p:tgtEl>
                                        <p:attrNameLst>
                                          <p:attrName>ppt_w</p:attrName>
                                        </p:attrNameLst>
                                      </p:cBhvr>
                                      <p:tavLst>
                                        <p:tav tm="0">
                                          <p:val>
                                            <p:fltVal val="0"/>
                                          </p:val>
                                        </p:tav>
                                        <p:tav tm="100000">
                                          <p:val>
                                            <p:strVal val="#ppt_w"/>
                                          </p:val>
                                        </p:tav>
                                      </p:tavLst>
                                    </p:anim>
                                    <p:anim calcmode="lin" valueType="num">
                                      <p:cBhvr>
                                        <p:cTn id="62" dur="500" fill="hold"/>
                                        <p:tgtEl>
                                          <p:spTgt spid="43030"/>
                                        </p:tgtEl>
                                        <p:attrNameLst>
                                          <p:attrName>ppt_h</p:attrName>
                                        </p:attrNameLst>
                                      </p:cBhvr>
                                      <p:tavLst>
                                        <p:tav tm="0">
                                          <p:val>
                                            <p:fltVal val="0"/>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3" presetClass="entr" presetSubtype="16" fill="hold" grpId="0" nodeType="clickEffect">
                                  <p:stCondLst>
                                    <p:cond delay="0"/>
                                  </p:stCondLst>
                                  <p:childTnLst>
                                    <p:set>
                                      <p:cBhvr>
                                        <p:cTn id="66" dur="1" fill="hold">
                                          <p:stCondLst>
                                            <p:cond delay="0"/>
                                          </p:stCondLst>
                                        </p:cTn>
                                        <p:tgtEl>
                                          <p:spTgt spid="43018"/>
                                        </p:tgtEl>
                                        <p:attrNameLst>
                                          <p:attrName>style.visibility</p:attrName>
                                        </p:attrNameLst>
                                      </p:cBhvr>
                                      <p:to>
                                        <p:strVal val="visible"/>
                                      </p:to>
                                    </p:set>
                                    <p:anim calcmode="lin" valueType="num">
                                      <p:cBhvr>
                                        <p:cTn id="67" dur="500" fill="hold"/>
                                        <p:tgtEl>
                                          <p:spTgt spid="43018"/>
                                        </p:tgtEl>
                                        <p:attrNameLst>
                                          <p:attrName>ppt_w</p:attrName>
                                        </p:attrNameLst>
                                      </p:cBhvr>
                                      <p:tavLst>
                                        <p:tav tm="0">
                                          <p:val>
                                            <p:fltVal val="0"/>
                                          </p:val>
                                        </p:tav>
                                        <p:tav tm="100000">
                                          <p:val>
                                            <p:strVal val="#ppt_w"/>
                                          </p:val>
                                        </p:tav>
                                      </p:tavLst>
                                    </p:anim>
                                    <p:anim calcmode="lin" valueType="num">
                                      <p:cBhvr>
                                        <p:cTn id="68" dur="500" fill="hold"/>
                                        <p:tgtEl>
                                          <p:spTgt spid="43018"/>
                                        </p:tgtEl>
                                        <p:attrNameLst>
                                          <p:attrName>ppt_h</p:attrName>
                                        </p:attrNameLst>
                                      </p:cBhvr>
                                      <p:tavLst>
                                        <p:tav tm="0">
                                          <p:val>
                                            <p:fltVal val="0"/>
                                          </p:val>
                                        </p:tav>
                                        <p:tav tm="100000">
                                          <p:val>
                                            <p:strVal val="#ppt_h"/>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3" presetClass="entr" presetSubtype="16" fill="hold" nodeType="clickEffect">
                                  <p:stCondLst>
                                    <p:cond delay="0"/>
                                  </p:stCondLst>
                                  <p:childTnLst>
                                    <p:set>
                                      <p:cBhvr>
                                        <p:cTn id="72" dur="1" fill="hold">
                                          <p:stCondLst>
                                            <p:cond delay="0"/>
                                          </p:stCondLst>
                                        </p:cTn>
                                        <p:tgtEl>
                                          <p:spTgt spid="43029"/>
                                        </p:tgtEl>
                                        <p:attrNameLst>
                                          <p:attrName>style.visibility</p:attrName>
                                        </p:attrNameLst>
                                      </p:cBhvr>
                                      <p:to>
                                        <p:strVal val="visible"/>
                                      </p:to>
                                    </p:set>
                                    <p:anim calcmode="lin" valueType="num">
                                      <p:cBhvr>
                                        <p:cTn id="73" dur="500" fill="hold"/>
                                        <p:tgtEl>
                                          <p:spTgt spid="43029"/>
                                        </p:tgtEl>
                                        <p:attrNameLst>
                                          <p:attrName>ppt_w</p:attrName>
                                        </p:attrNameLst>
                                      </p:cBhvr>
                                      <p:tavLst>
                                        <p:tav tm="0">
                                          <p:val>
                                            <p:fltVal val="0"/>
                                          </p:val>
                                        </p:tav>
                                        <p:tav tm="100000">
                                          <p:val>
                                            <p:strVal val="#ppt_w"/>
                                          </p:val>
                                        </p:tav>
                                      </p:tavLst>
                                    </p:anim>
                                    <p:anim calcmode="lin" valueType="num">
                                      <p:cBhvr>
                                        <p:cTn id="74" dur="500" fill="hold"/>
                                        <p:tgtEl>
                                          <p:spTgt spid="43029"/>
                                        </p:tgtEl>
                                        <p:attrNameLst>
                                          <p:attrName>ppt_h</p:attrName>
                                        </p:attrNameLst>
                                      </p:cBhvr>
                                      <p:tavLst>
                                        <p:tav tm="0">
                                          <p:val>
                                            <p:fltVal val="0"/>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16" fill="hold" grpId="0" nodeType="clickEffect">
                                  <p:stCondLst>
                                    <p:cond delay="0"/>
                                  </p:stCondLst>
                                  <p:childTnLst>
                                    <p:set>
                                      <p:cBhvr>
                                        <p:cTn id="78" dur="1" fill="hold">
                                          <p:stCondLst>
                                            <p:cond delay="0"/>
                                          </p:stCondLst>
                                        </p:cTn>
                                        <p:tgtEl>
                                          <p:spTgt spid="43019"/>
                                        </p:tgtEl>
                                        <p:attrNameLst>
                                          <p:attrName>style.visibility</p:attrName>
                                        </p:attrNameLst>
                                      </p:cBhvr>
                                      <p:to>
                                        <p:strVal val="visible"/>
                                      </p:to>
                                    </p:set>
                                    <p:anim calcmode="lin" valueType="num">
                                      <p:cBhvr>
                                        <p:cTn id="79" dur="500" fill="hold"/>
                                        <p:tgtEl>
                                          <p:spTgt spid="43019"/>
                                        </p:tgtEl>
                                        <p:attrNameLst>
                                          <p:attrName>ppt_w</p:attrName>
                                        </p:attrNameLst>
                                      </p:cBhvr>
                                      <p:tavLst>
                                        <p:tav tm="0">
                                          <p:val>
                                            <p:fltVal val="0"/>
                                          </p:val>
                                        </p:tav>
                                        <p:tav tm="100000">
                                          <p:val>
                                            <p:strVal val="#ppt_w"/>
                                          </p:val>
                                        </p:tav>
                                      </p:tavLst>
                                    </p:anim>
                                    <p:anim calcmode="lin" valueType="num">
                                      <p:cBhvr>
                                        <p:cTn id="80" dur="500" fill="hold"/>
                                        <p:tgtEl>
                                          <p:spTgt spid="43019"/>
                                        </p:tgtEl>
                                        <p:attrNameLst>
                                          <p:attrName>ppt_h</p:attrName>
                                        </p:attrNameLst>
                                      </p:cBhvr>
                                      <p:tavLst>
                                        <p:tav tm="0">
                                          <p:val>
                                            <p:fltVal val="0"/>
                                          </p:val>
                                        </p:tav>
                                        <p:tav tm="100000">
                                          <p:val>
                                            <p:strVal val="#ppt_h"/>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3" presetClass="entr" presetSubtype="16" fill="hold" nodeType="clickEffect">
                                  <p:stCondLst>
                                    <p:cond delay="0"/>
                                  </p:stCondLst>
                                  <p:childTnLst>
                                    <p:set>
                                      <p:cBhvr>
                                        <p:cTn id="84" dur="1" fill="hold">
                                          <p:stCondLst>
                                            <p:cond delay="0"/>
                                          </p:stCondLst>
                                        </p:cTn>
                                        <p:tgtEl>
                                          <p:spTgt spid="43028"/>
                                        </p:tgtEl>
                                        <p:attrNameLst>
                                          <p:attrName>style.visibility</p:attrName>
                                        </p:attrNameLst>
                                      </p:cBhvr>
                                      <p:to>
                                        <p:strVal val="visible"/>
                                      </p:to>
                                    </p:set>
                                    <p:anim calcmode="lin" valueType="num">
                                      <p:cBhvr>
                                        <p:cTn id="85" dur="500" fill="hold"/>
                                        <p:tgtEl>
                                          <p:spTgt spid="43028"/>
                                        </p:tgtEl>
                                        <p:attrNameLst>
                                          <p:attrName>ppt_w</p:attrName>
                                        </p:attrNameLst>
                                      </p:cBhvr>
                                      <p:tavLst>
                                        <p:tav tm="0">
                                          <p:val>
                                            <p:fltVal val="0"/>
                                          </p:val>
                                        </p:tav>
                                        <p:tav tm="100000">
                                          <p:val>
                                            <p:strVal val="#ppt_w"/>
                                          </p:val>
                                        </p:tav>
                                      </p:tavLst>
                                    </p:anim>
                                    <p:anim calcmode="lin" valueType="num">
                                      <p:cBhvr>
                                        <p:cTn id="86" dur="500" fill="hold"/>
                                        <p:tgtEl>
                                          <p:spTgt spid="43028"/>
                                        </p:tgtEl>
                                        <p:attrNameLst>
                                          <p:attrName>ppt_h</p:attrName>
                                        </p:attrNameLst>
                                      </p:cBhvr>
                                      <p:tavLst>
                                        <p:tav tm="0">
                                          <p:val>
                                            <p:fltVal val="0"/>
                                          </p:val>
                                        </p:tav>
                                        <p:tav tm="100000">
                                          <p:val>
                                            <p:strVal val="#ppt_h"/>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3" presetClass="entr" presetSubtype="16" fill="hold" grpId="0" nodeType="clickEffect">
                                  <p:stCondLst>
                                    <p:cond delay="0"/>
                                  </p:stCondLst>
                                  <p:childTnLst>
                                    <p:set>
                                      <p:cBhvr>
                                        <p:cTn id="90" dur="1" fill="hold">
                                          <p:stCondLst>
                                            <p:cond delay="0"/>
                                          </p:stCondLst>
                                        </p:cTn>
                                        <p:tgtEl>
                                          <p:spTgt spid="43020"/>
                                        </p:tgtEl>
                                        <p:attrNameLst>
                                          <p:attrName>style.visibility</p:attrName>
                                        </p:attrNameLst>
                                      </p:cBhvr>
                                      <p:to>
                                        <p:strVal val="visible"/>
                                      </p:to>
                                    </p:set>
                                    <p:anim calcmode="lin" valueType="num">
                                      <p:cBhvr>
                                        <p:cTn id="91" dur="500" fill="hold"/>
                                        <p:tgtEl>
                                          <p:spTgt spid="43020"/>
                                        </p:tgtEl>
                                        <p:attrNameLst>
                                          <p:attrName>ppt_w</p:attrName>
                                        </p:attrNameLst>
                                      </p:cBhvr>
                                      <p:tavLst>
                                        <p:tav tm="0">
                                          <p:val>
                                            <p:fltVal val="0"/>
                                          </p:val>
                                        </p:tav>
                                        <p:tav tm="100000">
                                          <p:val>
                                            <p:strVal val="#ppt_w"/>
                                          </p:val>
                                        </p:tav>
                                      </p:tavLst>
                                    </p:anim>
                                    <p:anim calcmode="lin" valueType="num">
                                      <p:cBhvr>
                                        <p:cTn id="92" dur="500" fill="hold"/>
                                        <p:tgtEl>
                                          <p:spTgt spid="43020"/>
                                        </p:tgtEl>
                                        <p:attrNameLst>
                                          <p:attrName>ppt_h</p:attrName>
                                        </p:attrNameLst>
                                      </p:cBhvr>
                                      <p:tavLst>
                                        <p:tav tm="0">
                                          <p:val>
                                            <p:fltVal val="0"/>
                                          </p:val>
                                        </p:tav>
                                        <p:tav tm="100000">
                                          <p:val>
                                            <p:strVal val="#ppt_h"/>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3" presetClass="entr" presetSubtype="16" fill="hold" nodeType="clickEffect">
                                  <p:stCondLst>
                                    <p:cond delay="0"/>
                                  </p:stCondLst>
                                  <p:childTnLst>
                                    <p:set>
                                      <p:cBhvr>
                                        <p:cTn id="96" dur="1" fill="hold">
                                          <p:stCondLst>
                                            <p:cond delay="0"/>
                                          </p:stCondLst>
                                        </p:cTn>
                                        <p:tgtEl>
                                          <p:spTgt spid="43027"/>
                                        </p:tgtEl>
                                        <p:attrNameLst>
                                          <p:attrName>style.visibility</p:attrName>
                                        </p:attrNameLst>
                                      </p:cBhvr>
                                      <p:to>
                                        <p:strVal val="visible"/>
                                      </p:to>
                                    </p:set>
                                    <p:anim calcmode="lin" valueType="num">
                                      <p:cBhvr>
                                        <p:cTn id="97" dur="500" fill="hold"/>
                                        <p:tgtEl>
                                          <p:spTgt spid="43027"/>
                                        </p:tgtEl>
                                        <p:attrNameLst>
                                          <p:attrName>ppt_w</p:attrName>
                                        </p:attrNameLst>
                                      </p:cBhvr>
                                      <p:tavLst>
                                        <p:tav tm="0">
                                          <p:val>
                                            <p:fltVal val="0"/>
                                          </p:val>
                                        </p:tav>
                                        <p:tav tm="100000">
                                          <p:val>
                                            <p:strVal val="#ppt_w"/>
                                          </p:val>
                                        </p:tav>
                                      </p:tavLst>
                                    </p:anim>
                                    <p:anim calcmode="lin" valueType="num">
                                      <p:cBhvr>
                                        <p:cTn id="98" dur="500" fill="hold"/>
                                        <p:tgtEl>
                                          <p:spTgt spid="43027"/>
                                        </p:tgtEl>
                                        <p:attrNameLst>
                                          <p:attrName>ppt_h</p:attrName>
                                        </p:attrNameLst>
                                      </p:cBhvr>
                                      <p:tavLst>
                                        <p:tav tm="0">
                                          <p:val>
                                            <p:fltVal val="0"/>
                                          </p:val>
                                        </p:tav>
                                        <p:tav tm="100000">
                                          <p:val>
                                            <p:strVal val="#ppt_h"/>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3" presetClass="entr" presetSubtype="16" fill="hold" grpId="0" nodeType="clickEffect">
                                  <p:stCondLst>
                                    <p:cond delay="0"/>
                                  </p:stCondLst>
                                  <p:childTnLst>
                                    <p:set>
                                      <p:cBhvr>
                                        <p:cTn id="102" dur="1" fill="hold">
                                          <p:stCondLst>
                                            <p:cond delay="0"/>
                                          </p:stCondLst>
                                        </p:cTn>
                                        <p:tgtEl>
                                          <p:spTgt spid="43021"/>
                                        </p:tgtEl>
                                        <p:attrNameLst>
                                          <p:attrName>style.visibility</p:attrName>
                                        </p:attrNameLst>
                                      </p:cBhvr>
                                      <p:to>
                                        <p:strVal val="visible"/>
                                      </p:to>
                                    </p:set>
                                    <p:anim calcmode="lin" valueType="num">
                                      <p:cBhvr>
                                        <p:cTn id="103" dur="500" fill="hold"/>
                                        <p:tgtEl>
                                          <p:spTgt spid="43021"/>
                                        </p:tgtEl>
                                        <p:attrNameLst>
                                          <p:attrName>ppt_w</p:attrName>
                                        </p:attrNameLst>
                                      </p:cBhvr>
                                      <p:tavLst>
                                        <p:tav tm="0">
                                          <p:val>
                                            <p:fltVal val="0"/>
                                          </p:val>
                                        </p:tav>
                                        <p:tav tm="100000">
                                          <p:val>
                                            <p:strVal val="#ppt_w"/>
                                          </p:val>
                                        </p:tav>
                                      </p:tavLst>
                                    </p:anim>
                                    <p:anim calcmode="lin" valueType="num">
                                      <p:cBhvr>
                                        <p:cTn id="104" dur="500" fill="hold"/>
                                        <p:tgtEl>
                                          <p:spTgt spid="43021"/>
                                        </p:tgtEl>
                                        <p:attrNameLst>
                                          <p:attrName>ppt_h</p:attrName>
                                        </p:attrNameLst>
                                      </p:cBhvr>
                                      <p:tavLst>
                                        <p:tav tm="0">
                                          <p:val>
                                            <p:fltVal val="0"/>
                                          </p:val>
                                        </p:tav>
                                        <p:tav tm="100000">
                                          <p:val>
                                            <p:strVal val="#ppt_h"/>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3" presetClass="entr" presetSubtype="16" fill="hold" nodeType="clickEffect">
                                  <p:stCondLst>
                                    <p:cond delay="0"/>
                                  </p:stCondLst>
                                  <p:childTnLst>
                                    <p:set>
                                      <p:cBhvr>
                                        <p:cTn id="108" dur="1" fill="hold">
                                          <p:stCondLst>
                                            <p:cond delay="0"/>
                                          </p:stCondLst>
                                        </p:cTn>
                                        <p:tgtEl>
                                          <p:spTgt spid="43026"/>
                                        </p:tgtEl>
                                        <p:attrNameLst>
                                          <p:attrName>style.visibility</p:attrName>
                                        </p:attrNameLst>
                                      </p:cBhvr>
                                      <p:to>
                                        <p:strVal val="visible"/>
                                      </p:to>
                                    </p:set>
                                    <p:anim calcmode="lin" valueType="num">
                                      <p:cBhvr>
                                        <p:cTn id="109" dur="500" fill="hold"/>
                                        <p:tgtEl>
                                          <p:spTgt spid="43026"/>
                                        </p:tgtEl>
                                        <p:attrNameLst>
                                          <p:attrName>ppt_w</p:attrName>
                                        </p:attrNameLst>
                                      </p:cBhvr>
                                      <p:tavLst>
                                        <p:tav tm="0">
                                          <p:val>
                                            <p:fltVal val="0"/>
                                          </p:val>
                                        </p:tav>
                                        <p:tav tm="100000">
                                          <p:val>
                                            <p:strVal val="#ppt_w"/>
                                          </p:val>
                                        </p:tav>
                                      </p:tavLst>
                                    </p:anim>
                                    <p:anim calcmode="lin" valueType="num">
                                      <p:cBhvr>
                                        <p:cTn id="110" dur="500" fill="hold"/>
                                        <p:tgtEl>
                                          <p:spTgt spid="430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animBg="1"/>
      <p:bldP spid="43014" grpId="0" animBg="1"/>
      <p:bldP spid="43015" grpId="0" animBg="1"/>
      <p:bldP spid="43016" grpId="0" animBg="1"/>
      <p:bldP spid="43017" grpId="0" animBg="1"/>
      <p:bldP spid="43018" grpId="0" animBg="1"/>
      <p:bldP spid="43019" grpId="0" animBg="1"/>
      <p:bldP spid="43020" grpId="0" animBg="1"/>
      <p:bldP spid="430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11266" name="WordArt 2"/>
          <p:cNvSpPr>
            <a:spLocks noChangeArrowheads="1" noChangeShapeType="1" noTextEdit="1"/>
          </p:cNvSpPr>
          <p:nvPr/>
        </p:nvSpPr>
        <p:spPr bwMode="auto">
          <a:xfrm>
            <a:off x="838200" y="1066800"/>
            <a:ext cx="7467600" cy="76200"/>
          </a:xfrm>
          <a:prstGeom prst="rect">
            <a:avLst/>
          </a:prstGeom>
        </p:spPr>
        <p:txBody>
          <a:bodyPr spcFirstLastPara="1" wrap="none" fromWordArt="1">
            <a:prstTxWarp prst="textArchUp">
              <a:avLst>
                <a:gd name="adj" fmla="val 10800000"/>
              </a:avLst>
            </a:prstTxWarp>
          </a:bodyPr>
          <a:lstStyle/>
          <a:p>
            <a:pPr algn="ctr"/>
            <a:r>
              <a:rPr lang="en-US" sz="3600" kern="10">
                <a:ln w="9525">
                  <a:solidFill>
                    <a:srgbClr val="000000"/>
                  </a:solidFill>
                  <a:round/>
                  <a:headEnd/>
                  <a:tailEnd/>
                </a:ln>
                <a:solidFill>
                  <a:srgbClr val="333399"/>
                </a:solidFill>
                <a:latin typeface="Britannic Bold"/>
                <a:ea typeface="Britannic Bold"/>
                <a:cs typeface="Britannic Bold"/>
              </a:rPr>
              <a:t>Arthropods</a:t>
            </a:r>
          </a:p>
        </p:txBody>
      </p:sp>
      <p:sp>
        <p:nvSpPr>
          <p:cNvPr id="5124" name="Text Box 4"/>
          <p:cNvSpPr txBox="1">
            <a:spLocks noChangeArrowheads="1"/>
          </p:cNvSpPr>
          <p:nvPr/>
        </p:nvSpPr>
        <p:spPr bwMode="auto">
          <a:xfrm>
            <a:off x="533400" y="1981200"/>
            <a:ext cx="8229600" cy="173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600">
                <a:cs typeface="+mn-cs"/>
              </a:rPr>
              <a:t>An arthropod is an invertebrate with an exoskeleton, a segmented body,        and jointed legs.</a:t>
            </a:r>
          </a:p>
        </p:txBody>
      </p:sp>
      <p:sp>
        <p:nvSpPr>
          <p:cNvPr id="5125" name="WordArt 5"/>
          <p:cNvSpPr>
            <a:spLocks noChangeArrowheads="1" noChangeShapeType="1" noTextEdit="1"/>
          </p:cNvSpPr>
          <p:nvPr/>
        </p:nvSpPr>
        <p:spPr bwMode="auto">
          <a:xfrm>
            <a:off x="1143000" y="3810000"/>
            <a:ext cx="6848475" cy="466725"/>
          </a:xfrm>
          <a:prstGeom prst="rect">
            <a:avLst/>
          </a:prstGeom>
        </p:spPr>
        <p:txBody>
          <a:bodyPr wrap="none" fromWordArt="1">
            <a:prstTxWarp prst="textPlain">
              <a:avLst>
                <a:gd name="adj" fmla="val 50000"/>
              </a:avLst>
            </a:prstTxWarp>
          </a:bodyPr>
          <a:lstStyle/>
          <a:p>
            <a:pPr algn="ctr"/>
            <a:r>
              <a:rPr lang="en-US" sz="3600" kern="10">
                <a:ln w="9525">
                  <a:solidFill>
                    <a:srgbClr val="666699"/>
                  </a:solidFill>
                  <a:round/>
                  <a:headEnd/>
                  <a:tailEnd/>
                </a:ln>
                <a:solidFill>
                  <a:srgbClr val="333399"/>
                </a:solidFill>
                <a:latin typeface="Comic Sans MS"/>
                <a:ea typeface="Comic Sans MS"/>
                <a:cs typeface="Comic Sans MS"/>
              </a:rPr>
              <a:t>There are four main kinds of arthropods.</a:t>
            </a:r>
          </a:p>
        </p:txBody>
      </p:sp>
      <p:sp>
        <p:nvSpPr>
          <p:cNvPr id="5126" name="WordArt 6"/>
          <p:cNvSpPr>
            <a:spLocks noChangeArrowheads="1" noChangeShapeType="1" noTextEdit="1"/>
          </p:cNvSpPr>
          <p:nvPr/>
        </p:nvSpPr>
        <p:spPr bwMode="auto">
          <a:xfrm>
            <a:off x="381000" y="4419600"/>
            <a:ext cx="3352800"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99CCFF"/>
                </a:solidFill>
                <a:latin typeface="Comic Sans MS"/>
                <a:ea typeface="Comic Sans MS"/>
                <a:cs typeface="Comic Sans MS"/>
              </a:rPr>
              <a:t>1.  Crustaceans</a:t>
            </a:r>
          </a:p>
        </p:txBody>
      </p:sp>
      <p:sp>
        <p:nvSpPr>
          <p:cNvPr id="5127" name="WordArt 7"/>
          <p:cNvSpPr>
            <a:spLocks noChangeArrowheads="1" noChangeShapeType="1" noTextEdit="1"/>
          </p:cNvSpPr>
          <p:nvPr/>
        </p:nvSpPr>
        <p:spPr bwMode="auto">
          <a:xfrm>
            <a:off x="381000" y="5562600"/>
            <a:ext cx="3352800" cy="990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99CCFF"/>
                </a:solidFill>
                <a:latin typeface="Comic Sans MS"/>
                <a:ea typeface="Comic Sans MS"/>
                <a:cs typeface="Comic Sans MS"/>
              </a:rPr>
              <a:t>2.  Spiders &amp; Scorpions</a:t>
            </a:r>
          </a:p>
          <a:p>
            <a:pPr algn="ctr"/>
            <a:r>
              <a:rPr lang="en-US" sz="3600" kern="10">
                <a:ln w="9525">
                  <a:solidFill>
                    <a:srgbClr val="000000"/>
                  </a:solidFill>
                  <a:round/>
                  <a:headEnd/>
                  <a:tailEnd/>
                </a:ln>
                <a:solidFill>
                  <a:srgbClr val="99CCFF"/>
                </a:solidFill>
                <a:latin typeface="Comic Sans MS"/>
                <a:ea typeface="Comic Sans MS"/>
                <a:cs typeface="Comic Sans MS"/>
              </a:rPr>
              <a:t>     Ticks &amp; Mites (Arachnids)</a:t>
            </a:r>
          </a:p>
        </p:txBody>
      </p:sp>
      <p:sp>
        <p:nvSpPr>
          <p:cNvPr id="5128" name="WordArt 8"/>
          <p:cNvSpPr>
            <a:spLocks noChangeArrowheads="1" noChangeShapeType="1" noTextEdit="1"/>
          </p:cNvSpPr>
          <p:nvPr/>
        </p:nvSpPr>
        <p:spPr bwMode="auto">
          <a:xfrm>
            <a:off x="5334000" y="4495800"/>
            <a:ext cx="3429000" cy="10668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99CCFF"/>
                </a:solidFill>
                <a:latin typeface="Comic Sans MS"/>
                <a:ea typeface="Comic Sans MS"/>
                <a:cs typeface="Comic Sans MS"/>
              </a:rPr>
              <a:t>3.  Centipedes &amp;</a:t>
            </a:r>
          </a:p>
          <a:p>
            <a:pPr algn="ctr"/>
            <a:r>
              <a:rPr lang="en-US" sz="3600" kern="10" dirty="0">
                <a:ln w="9525">
                  <a:solidFill>
                    <a:srgbClr val="000000"/>
                  </a:solidFill>
                  <a:round/>
                  <a:headEnd/>
                  <a:tailEnd/>
                </a:ln>
                <a:solidFill>
                  <a:srgbClr val="99CCFF"/>
                </a:solidFill>
                <a:latin typeface="Comic Sans MS"/>
                <a:ea typeface="Comic Sans MS"/>
                <a:cs typeface="Comic Sans MS"/>
              </a:rPr>
              <a:t>     </a:t>
            </a:r>
            <a:r>
              <a:rPr lang="en-US" sz="3600" kern="10" dirty="0" smtClean="0">
                <a:ln w="9525">
                  <a:solidFill>
                    <a:srgbClr val="000000"/>
                  </a:solidFill>
                  <a:round/>
                  <a:headEnd/>
                  <a:tailEnd/>
                </a:ln>
                <a:solidFill>
                  <a:srgbClr val="99CCFF"/>
                </a:solidFill>
                <a:latin typeface="Comic Sans MS"/>
                <a:ea typeface="Comic Sans MS"/>
                <a:cs typeface="Comic Sans MS"/>
              </a:rPr>
              <a:t>Millipedes (</a:t>
            </a:r>
            <a:r>
              <a:rPr lang="en-US" sz="3600" kern="10" dirty="0" err="1" smtClean="0">
                <a:ln w="9525">
                  <a:solidFill>
                    <a:srgbClr val="000000"/>
                  </a:solidFill>
                  <a:round/>
                  <a:headEnd/>
                  <a:tailEnd/>
                </a:ln>
                <a:solidFill>
                  <a:srgbClr val="99CCFF"/>
                </a:solidFill>
                <a:latin typeface="Comic Sans MS"/>
                <a:ea typeface="Comic Sans MS"/>
                <a:cs typeface="Comic Sans MS"/>
              </a:rPr>
              <a:t>Myriapods</a:t>
            </a:r>
            <a:r>
              <a:rPr lang="en-US" sz="3600" kern="10" dirty="0" smtClean="0">
                <a:ln w="9525">
                  <a:solidFill>
                    <a:srgbClr val="000000"/>
                  </a:solidFill>
                  <a:round/>
                  <a:headEnd/>
                  <a:tailEnd/>
                </a:ln>
                <a:solidFill>
                  <a:srgbClr val="99CCFF"/>
                </a:solidFill>
                <a:latin typeface="Comic Sans MS"/>
                <a:ea typeface="Comic Sans MS"/>
                <a:cs typeface="Comic Sans MS"/>
              </a:rPr>
              <a:t>)</a:t>
            </a:r>
            <a:endParaRPr lang="en-US" sz="3600" kern="10" dirty="0">
              <a:ln w="9525">
                <a:solidFill>
                  <a:srgbClr val="000000"/>
                </a:solidFill>
                <a:round/>
                <a:headEnd/>
                <a:tailEnd/>
              </a:ln>
              <a:solidFill>
                <a:srgbClr val="99CCFF"/>
              </a:solidFill>
              <a:latin typeface="Comic Sans MS"/>
              <a:ea typeface="Comic Sans MS"/>
              <a:cs typeface="Comic Sans MS"/>
            </a:endParaRPr>
          </a:p>
        </p:txBody>
      </p:sp>
      <p:sp>
        <p:nvSpPr>
          <p:cNvPr id="5129" name="WordArt 9"/>
          <p:cNvSpPr>
            <a:spLocks noChangeArrowheads="1" noChangeShapeType="1" noTextEdit="1"/>
          </p:cNvSpPr>
          <p:nvPr/>
        </p:nvSpPr>
        <p:spPr bwMode="auto">
          <a:xfrm>
            <a:off x="5410200" y="5791200"/>
            <a:ext cx="1943100" cy="4667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99CCFF"/>
                </a:solidFill>
                <a:latin typeface="Comic Sans MS"/>
                <a:ea typeface="Comic Sans MS"/>
                <a:cs typeface="Comic Sans MS"/>
              </a:rPr>
              <a:t>4.  Insects</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p:cTn id="7" dur="500" fill="hold"/>
                                        <p:tgtEl>
                                          <p:spTgt spid="5124"/>
                                        </p:tgtEl>
                                        <p:attrNameLst>
                                          <p:attrName>ppt_w</p:attrName>
                                        </p:attrNameLst>
                                      </p:cBhvr>
                                      <p:tavLst>
                                        <p:tav tm="0">
                                          <p:val>
                                            <p:fltVal val="0"/>
                                          </p:val>
                                        </p:tav>
                                        <p:tav tm="100000">
                                          <p:val>
                                            <p:strVal val="#ppt_w"/>
                                          </p:val>
                                        </p:tav>
                                      </p:tavLst>
                                    </p:anim>
                                    <p:anim calcmode="lin" valueType="num">
                                      <p:cBhvr>
                                        <p:cTn id="8" dur="500" fill="hold"/>
                                        <p:tgtEl>
                                          <p:spTgt spid="512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125"/>
                                        </p:tgtEl>
                                        <p:attrNameLst>
                                          <p:attrName>style.visibility</p:attrName>
                                        </p:attrNameLst>
                                      </p:cBhvr>
                                      <p:to>
                                        <p:strVal val="visible"/>
                                      </p:to>
                                    </p:set>
                                    <p:anim calcmode="lin" valueType="num">
                                      <p:cBhvr>
                                        <p:cTn id="13" dur="500" fill="hold"/>
                                        <p:tgtEl>
                                          <p:spTgt spid="5125"/>
                                        </p:tgtEl>
                                        <p:attrNameLst>
                                          <p:attrName>ppt_w</p:attrName>
                                        </p:attrNameLst>
                                      </p:cBhvr>
                                      <p:tavLst>
                                        <p:tav tm="0">
                                          <p:val>
                                            <p:fltVal val="0"/>
                                          </p:val>
                                        </p:tav>
                                        <p:tav tm="100000">
                                          <p:val>
                                            <p:strVal val="#ppt_w"/>
                                          </p:val>
                                        </p:tav>
                                      </p:tavLst>
                                    </p:anim>
                                    <p:anim calcmode="lin" valueType="num">
                                      <p:cBhvr>
                                        <p:cTn id="14" dur="500" fill="hold"/>
                                        <p:tgtEl>
                                          <p:spTgt spid="5125"/>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126"/>
                                        </p:tgtEl>
                                        <p:attrNameLst>
                                          <p:attrName>style.visibility</p:attrName>
                                        </p:attrNameLst>
                                      </p:cBhvr>
                                      <p:to>
                                        <p:strVal val="visible"/>
                                      </p:to>
                                    </p:set>
                                    <p:anim calcmode="lin" valueType="num">
                                      <p:cBhvr>
                                        <p:cTn id="19" dur="500" fill="hold"/>
                                        <p:tgtEl>
                                          <p:spTgt spid="5126"/>
                                        </p:tgtEl>
                                        <p:attrNameLst>
                                          <p:attrName>ppt_w</p:attrName>
                                        </p:attrNameLst>
                                      </p:cBhvr>
                                      <p:tavLst>
                                        <p:tav tm="0">
                                          <p:val>
                                            <p:fltVal val="0"/>
                                          </p:val>
                                        </p:tav>
                                        <p:tav tm="100000">
                                          <p:val>
                                            <p:strVal val="#ppt_w"/>
                                          </p:val>
                                        </p:tav>
                                      </p:tavLst>
                                    </p:anim>
                                    <p:anim calcmode="lin" valueType="num">
                                      <p:cBhvr>
                                        <p:cTn id="20" dur="500" fill="hold"/>
                                        <p:tgtEl>
                                          <p:spTgt spid="5126"/>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127"/>
                                        </p:tgtEl>
                                        <p:attrNameLst>
                                          <p:attrName>style.visibility</p:attrName>
                                        </p:attrNameLst>
                                      </p:cBhvr>
                                      <p:to>
                                        <p:strVal val="visible"/>
                                      </p:to>
                                    </p:set>
                                    <p:anim calcmode="lin" valueType="num">
                                      <p:cBhvr>
                                        <p:cTn id="25" dur="500" fill="hold"/>
                                        <p:tgtEl>
                                          <p:spTgt spid="5127"/>
                                        </p:tgtEl>
                                        <p:attrNameLst>
                                          <p:attrName>ppt_w</p:attrName>
                                        </p:attrNameLst>
                                      </p:cBhvr>
                                      <p:tavLst>
                                        <p:tav tm="0">
                                          <p:val>
                                            <p:fltVal val="0"/>
                                          </p:val>
                                        </p:tav>
                                        <p:tav tm="100000">
                                          <p:val>
                                            <p:strVal val="#ppt_w"/>
                                          </p:val>
                                        </p:tav>
                                      </p:tavLst>
                                    </p:anim>
                                    <p:anim calcmode="lin" valueType="num">
                                      <p:cBhvr>
                                        <p:cTn id="26" dur="500" fill="hold"/>
                                        <p:tgtEl>
                                          <p:spTgt spid="5127"/>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128"/>
                                        </p:tgtEl>
                                        <p:attrNameLst>
                                          <p:attrName>style.visibility</p:attrName>
                                        </p:attrNameLst>
                                      </p:cBhvr>
                                      <p:to>
                                        <p:strVal val="visible"/>
                                      </p:to>
                                    </p:set>
                                    <p:anim calcmode="lin" valueType="num">
                                      <p:cBhvr>
                                        <p:cTn id="31" dur="500" fill="hold"/>
                                        <p:tgtEl>
                                          <p:spTgt spid="5128"/>
                                        </p:tgtEl>
                                        <p:attrNameLst>
                                          <p:attrName>ppt_w</p:attrName>
                                        </p:attrNameLst>
                                      </p:cBhvr>
                                      <p:tavLst>
                                        <p:tav tm="0">
                                          <p:val>
                                            <p:fltVal val="0"/>
                                          </p:val>
                                        </p:tav>
                                        <p:tav tm="100000">
                                          <p:val>
                                            <p:strVal val="#ppt_w"/>
                                          </p:val>
                                        </p:tav>
                                      </p:tavLst>
                                    </p:anim>
                                    <p:anim calcmode="lin" valueType="num">
                                      <p:cBhvr>
                                        <p:cTn id="32" dur="500" fill="hold"/>
                                        <p:tgtEl>
                                          <p:spTgt spid="5128"/>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5129"/>
                                        </p:tgtEl>
                                        <p:attrNameLst>
                                          <p:attrName>style.visibility</p:attrName>
                                        </p:attrNameLst>
                                      </p:cBhvr>
                                      <p:to>
                                        <p:strVal val="visible"/>
                                      </p:to>
                                    </p:set>
                                    <p:anim calcmode="lin" valueType="num">
                                      <p:cBhvr>
                                        <p:cTn id="37" dur="500" fill="hold"/>
                                        <p:tgtEl>
                                          <p:spTgt spid="5129"/>
                                        </p:tgtEl>
                                        <p:attrNameLst>
                                          <p:attrName>ppt_w</p:attrName>
                                        </p:attrNameLst>
                                      </p:cBhvr>
                                      <p:tavLst>
                                        <p:tav tm="0">
                                          <p:val>
                                            <p:fltVal val="0"/>
                                          </p:val>
                                        </p:tav>
                                        <p:tav tm="100000">
                                          <p:val>
                                            <p:strVal val="#ppt_w"/>
                                          </p:val>
                                        </p:tav>
                                      </p:tavLst>
                                    </p:anim>
                                    <p:anim calcmode="lin" valueType="num">
                                      <p:cBhvr>
                                        <p:cTn id="38" dur="500" fill="hold"/>
                                        <p:tgtEl>
                                          <p:spTgt spid="51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utoUpdateAnimBg="0"/>
      <p:bldP spid="5125" grpId="0" animBg="1"/>
      <p:bldP spid="5126" grpId="0" animBg="1"/>
      <p:bldP spid="5127" grpId="0" animBg="1"/>
      <p:bldP spid="5128" grpId="0" animBg="1"/>
      <p:bldP spid="51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13314" name="WordArt 2"/>
          <p:cNvSpPr>
            <a:spLocks noChangeArrowheads="1" noChangeShapeType="1" noTextEdit="1"/>
          </p:cNvSpPr>
          <p:nvPr/>
        </p:nvSpPr>
        <p:spPr bwMode="auto">
          <a:xfrm>
            <a:off x="762000" y="914400"/>
            <a:ext cx="7620000" cy="228600"/>
          </a:xfrm>
          <a:prstGeom prst="rect">
            <a:avLst/>
          </a:prstGeom>
        </p:spPr>
        <p:txBody>
          <a:bodyPr spcFirstLastPara="1" wrap="none" fromWordArt="1">
            <a:prstTxWarp prst="textArchUp">
              <a:avLst>
                <a:gd name="adj" fmla="val 10800000"/>
              </a:avLst>
            </a:prstTxWarp>
          </a:bodyPr>
          <a:lstStyle/>
          <a:p>
            <a:pPr algn="ctr"/>
            <a:r>
              <a:rPr lang="en-US" sz="3600" kern="10">
                <a:ln w="9525">
                  <a:solidFill>
                    <a:srgbClr val="000000"/>
                  </a:solidFill>
                  <a:round/>
                  <a:headEnd/>
                  <a:tailEnd/>
                </a:ln>
                <a:solidFill>
                  <a:srgbClr val="333399"/>
                </a:solidFill>
                <a:latin typeface="Britannic Bold"/>
                <a:ea typeface="Britannic Bold"/>
                <a:cs typeface="Britannic Bold"/>
              </a:rPr>
              <a:t>Arthropods</a:t>
            </a:r>
          </a:p>
        </p:txBody>
      </p:sp>
      <p:sp>
        <p:nvSpPr>
          <p:cNvPr id="7171" name="Text Box 3"/>
          <p:cNvSpPr txBox="1">
            <a:spLocks noChangeArrowheads="1"/>
          </p:cNvSpPr>
          <p:nvPr/>
        </p:nvSpPr>
        <p:spPr bwMode="auto">
          <a:xfrm>
            <a:off x="-152400" y="1981200"/>
            <a:ext cx="92964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a:latin typeface="LD Dotty" charset="0"/>
                <a:cs typeface="+mn-cs"/>
              </a:rPr>
              <a:t> </a:t>
            </a:r>
            <a:r>
              <a:rPr lang="en-US">
                <a:cs typeface="+mn-cs"/>
              </a:rPr>
              <a:t>There are more than 1 million kinds of arthropods on Earth. </a:t>
            </a:r>
          </a:p>
        </p:txBody>
      </p:sp>
      <p:sp>
        <p:nvSpPr>
          <p:cNvPr id="7172" name="WordArt 4"/>
          <p:cNvSpPr>
            <a:spLocks noChangeArrowheads="1" noChangeShapeType="1" noTextEdit="1"/>
          </p:cNvSpPr>
          <p:nvPr/>
        </p:nvSpPr>
        <p:spPr bwMode="auto">
          <a:xfrm>
            <a:off x="228600" y="3429000"/>
            <a:ext cx="8686800" cy="990600"/>
          </a:xfrm>
          <a:prstGeom prst="rect">
            <a:avLst/>
          </a:prstGeom>
        </p:spPr>
        <p:txBody>
          <a:bodyPr wrap="none" fromWordArt="1">
            <a:prstTxWarp prst="textPlain">
              <a:avLst>
                <a:gd name="adj" fmla="val 50000"/>
              </a:avLst>
            </a:prstTxWarp>
          </a:bodyPr>
          <a:lstStyle/>
          <a:p>
            <a:pPr algn="ctr"/>
            <a:r>
              <a:rPr lang="en-US" sz="3600" kern="10">
                <a:ln w="9525">
                  <a:solidFill>
                    <a:srgbClr val="666699"/>
                  </a:solidFill>
                  <a:round/>
                  <a:headEnd/>
                  <a:tailEnd/>
                </a:ln>
                <a:solidFill>
                  <a:srgbClr val="333399"/>
                </a:solidFill>
                <a:latin typeface="Comic Sans MS"/>
                <a:ea typeface="Comic Sans MS"/>
                <a:cs typeface="Comic Sans MS"/>
              </a:rPr>
              <a:t>There are three characteristics that all arthropods have.</a:t>
            </a:r>
          </a:p>
        </p:txBody>
      </p:sp>
      <p:sp>
        <p:nvSpPr>
          <p:cNvPr id="7173" name="WordArt 5"/>
          <p:cNvSpPr>
            <a:spLocks noChangeArrowheads="1" noChangeShapeType="1" noTextEdit="1"/>
          </p:cNvSpPr>
          <p:nvPr/>
        </p:nvSpPr>
        <p:spPr bwMode="auto">
          <a:xfrm>
            <a:off x="381000" y="4648200"/>
            <a:ext cx="3352800"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666699"/>
                </a:solidFill>
                <a:latin typeface="Comic Sans MS"/>
                <a:ea typeface="Comic Sans MS"/>
                <a:cs typeface="Comic Sans MS"/>
              </a:rPr>
              <a:t>1.  exoskeleton</a:t>
            </a:r>
          </a:p>
        </p:txBody>
      </p:sp>
      <p:sp>
        <p:nvSpPr>
          <p:cNvPr id="7174" name="WordArt 6"/>
          <p:cNvSpPr>
            <a:spLocks noChangeArrowheads="1" noChangeShapeType="1" noTextEdit="1"/>
          </p:cNvSpPr>
          <p:nvPr/>
        </p:nvSpPr>
        <p:spPr bwMode="auto">
          <a:xfrm>
            <a:off x="4953000" y="4648200"/>
            <a:ext cx="3657600" cy="1219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666699"/>
                </a:solidFill>
                <a:latin typeface="Comic Sans MS"/>
                <a:ea typeface="Comic Sans MS"/>
                <a:cs typeface="Comic Sans MS"/>
              </a:rPr>
              <a:t>2.  segmented body</a:t>
            </a:r>
          </a:p>
          <a:p>
            <a:pPr algn="ctr"/>
            <a:r>
              <a:rPr lang="en-US" sz="3600" kern="10">
                <a:ln w="9525">
                  <a:solidFill>
                    <a:srgbClr val="000000"/>
                  </a:solidFill>
                  <a:round/>
                  <a:headEnd/>
                  <a:tailEnd/>
                </a:ln>
                <a:solidFill>
                  <a:srgbClr val="666699"/>
                </a:solidFill>
                <a:latin typeface="Comic Sans MS"/>
                <a:ea typeface="Comic Sans MS"/>
                <a:cs typeface="Comic Sans MS"/>
              </a:rPr>
              <a:t>     </a:t>
            </a:r>
          </a:p>
        </p:txBody>
      </p:sp>
      <p:sp>
        <p:nvSpPr>
          <p:cNvPr id="7175" name="WordArt 7"/>
          <p:cNvSpPr>
            <a:spLocks noChangeArrowheads="1" noChangeShapeType="1" noTextEdit="1"/>
          </p:cNvSpPr>
          <p:nvPr/>
        </p:nvSpPr>
        <p:spPr bwMode="auto">
          <a:xfrm>
            <a:off x="2667000" y="5486400"/>
            <a:ext cx="3429000" cy="5334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666699"/>
                </a:solidFill>
                <a:latin typeface="Comic Sans MS"/>
                <a:ea typeface="Comic Sans MS"/>
                <a:cs typeface="Comic Sans MS"/>
              </a:rPr>
              <a:t>3. jointed legs</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p:cTn id="7" dur="500" fill="hold"/>
                                        <p:tgtEl>
                                          <p:spTgt spid="7171"/>
                                        </p:tgtEl>
                                        <p:attrNameLst>
                                          <p:attrName>ppt_w</p:attrName>
                                        </p:attrNameLst>
                                      </p:cBhvr>
                                      <p:tavLst>
                                        <p:tav tm="0">
                                          <p:val>
                                            <p:fltVal val="0"/>
                                          </p:val>
                                        </p:tav>
                                        <p:tav tm="100000">
                                          <p:val>
                                            <p:strVal val="#ppt_w"/>
                                          </p:val>
                                        </p:tav>
                                      </p:tavLst>
                                    </p:anim>
                                    <p:anim calcmode="lin" valueType="num">
                                      <p:cBhvr>
                                        <p:cTn id="8" dur="500" fill="hold"/>
                                        <p:tgtEl>
                                          <p:spTgt spid="717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172"/>
                                        </p:tgtEl>
                                        <p:attrNameLst>
                                          <p:attrName>style.visibility</p:attrName>
                                        </p:attrNameLst>
                                      </p:cBhvr>
                                      <p:to>
                                        <p:strVal val="visible"/>
                                      </p:to>
                                    </p:set>
                                    <p:anim calcmode="lin" valueType="num">
                                      <p:cBhvr>
                                        <p:cTn id="13" dur="500" fill="hold"/>
                                        <p:tgtEl>
                                          <p:spTgt spid="7172"/>
                                        </p:tgtEl>
                                        <p:attrNameLst>
                                          <p:attrName>ppt_w</p:attrName>
                                        </p:attrNameLst>
                                      </p:cBhvr>
                                      <p:tavLst>
                                        <p:tav tm="0">
                                          <p:val>
                                            <p:fltVal val="0"/>
                                          </p:val>
                                        </p:tav>
                                        <p:tav tm="100000">
                                          <p:val>
                                            <p:strVal val="#ppt_w"/>
                                          </p:val>
                                        </p:tav>
                                      </p:tavLst>
                                    </p:anim>
                                    <p:anim calcmode="lin" valueType="num">
                                      <p:cBhvr>
                                        <p:cTn id="14" dur="500" fill="hold"/>
                                        <p:tgtEl>
                                          <p:spTgt spid="7172"/>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173"/>
                                        </p:tgtEl>
                                        <p:attrNameLst>
                                          <p:attrName>style.visibility</p:attrName>
                                        </p:attrNameLst>
                                      </p:cBhvr>
                                      <p:to>
                                        <p:strVal val="visible"/>
                                      </p:to>
                                    </p:set>
                                    <p:anim calcmode="lin" valueType="num">
                                      <p:cBhvr>
                                        <p:cTn id="19" dur="500" fill="hold"/>
                                        <p:tgtEl>
                                          <p:spTgt spid="7173"/>
                                        </p:tgtEl>
                                        <p:attrNameLst>
                                          <p:attrName>ppt_w</p:attrName>
                                        </p:attrNameLst>
                                      </p:cBhvr>
                                      <p:tavLst>
                                        <p:tav tm="0">
                                          <p:val>
                                            <p:fltVal val="0"/>
                                          </p:val>
                                        </p:tav>
                                        <p:tav tm="100000">
                                          <p:val>
                                            <p:strVal val="#ppt_w"/>
                                          </p:val>
                                        </p:tav>
                                      </p:tavLst>
                                    </p:anim>
                                    <p:anim calcmode="lin" valueType="num">
                                      <p:cBhvr>
                                        <p:cTn id="20" dur="500" fill="hold"/>
                                        <p:tgtEl>
                                          <p:spTgt spid="7173"/>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7174"/>
                                        </p:tgtEl>
                                        <p:attrNameLst>
                                          <p:attrName>style.visibility</p:attrName>
                                        </p:attrNameLst>
                                      </p:cBhvr>
                                      <p:to>
                                        <p:strVal val="visible"/>
                                      </p:to>
                                    </p:set>
                                    <p:anim calcmode="lin" valueType="num">
                                      <p:cBhvr>
                                        <p:cTn id="25" dur="500" fill="hold"/>
                                        <p:tgtEl>
                                          <p:spTgt spid="7174"/>
                                        </p:tgtEl>
                                        <p:attrNameLst>
                                          <p:attrName>ppt_w</p:attrName>
                                        </p:attrNameLst>
                                      </p:cBhvr>
                                      <p:tavLst>
                                        <p:tav tm="0">
                                          <p:val>
                                            <p:fltVal val="0"/>
                                          </p:val>
                                        </p:tav>
                                        <p:tav tm="100000">
                                          <p:val>
                                            <p:strVal val="#ppt_w"/>
                                          </p:val>
                                        </p:tav>
                                      </p:tavLst>
                                    </p:anim>
                                    <p:anim calcmode="lin" valueType="num">
                                      <p:cBhvr>
                                        <p:cTn id="26" dur="500" fill="hold"/>
                                        <p:tgtEl>
                                          <p:spTgt spid="7174"/>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7175"/>
                                        </p:tgtEl>
                                        <p:attrNameLst>
                                          <p:attrName>style.visibility</p:attrName>
                                        </p:attrNameLst>
                                      </p:cBhvr>
                                      <p:to>
                                        <p:strVal val="visible"/>
                                      </p:to>
                                    </p:set>
                                    <p:anim calcmode="lin" valueType="num">
                                      <p:cBhvr>
                                        <p:cTn id="31" dur="500" fill="hold"/>
                                        <p:tgtEl>
                                          <p:spTgt spid="7175"/>
                                        </p:tgtEl>
                                        <p:attrNameLst>
                                          <p:attrName>ppt_w</p:attrName>
                                        </p:attrNameLst>
                                      </p:cBhvr>
                                      <p:tavLst>
                                        <p:tav tm="0">
                                          <p:val>
                                            <p:fltVal val="0"/>
                                          </p:val>
                                        </p:tav>
                                        <p:tav tm="100000">
                                          <p:val>
                                            <p:strVal val="#ppt_w"/>
                                          </p:val>
                                        </p:tav>
                                      </p:tavLst>
                                    </p:anim>
                                    <p:anim calcmode="lin" valueType="num">
                                      <p:cBhvr>
                                        <p:cTn id="32" dur="500" fill="hold"/>
                                        <p:tgtEl>
                                          <p:spTgt spid="717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utoUpdateAnimBg="0"/>
      <p:bldP spid="7172" grpId="0" animBg="1"/>
      <p:bldP spid="7173" grpId="0" animBg="1"/>
      <p:bldP spid="7174" grpId="0" animBg="1"/>
      <p:bldP spid="71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E0F4FF"/>
            </a:gs>
            <a:gs pos="50000">
              <a:srgbClr val="CCECFF"/>
            </a:gs>
            <a:gs pos="100000">
              <a:srgbClr val="E0F4FF"/>
            </a:gs>
          </a:gsLst>
          <a:lin ang="5400000" scaled="1"/>
        </a:gradFill>
        <a:effectLst/>
      </p:bgPr>
    </p:bg>
    <p:spTree>
      <p:nvGrpSpPr>
        <p:cNvPr id="1" name=""/>
        <p:cNvGrpSpPr/>
        <p:nvPr/>
      </p:nvGrpSpPr>
      <p:grpSpPr>
        <a:xfrm>
          <a:off x="0" y="0"/>
          <a:ext cx="0" cy="0"/>
          <a:chOff x="0" y="0"/>
          <a:chExt cx="0" cy="0"/>
        </a:xfrm>
      </p:grpSpPr>
      <p:sp>
        <p:nvSpPr>
          <p:cNvPr id="15362" name="WordArt 2"/>
          <p:cNvSpPr>
            <a:spLocks noChangeArrowheads="1" noChangeShapeType="1" noTextEdit="1"/>
          </p:cNvSpPr>
          <p:nvPr/>
        </p:nvSpPr>
        <p:spPr bwMode="auto">
          <a:xfrm>
            <a:off x="152400" y="609600"/>
            <a:ext cx="5876925"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FF"/>
                </a:solidFill>
                <a:latin typeface="Comic Sans MS"/>
                <a:ea typeface="Comic Sans MS"/>
                <a:cs typeface="Comic Sans MS"/>
              </a:rPr>
              <a:t>All arthropods have an </a:t>
            </a:r>
          </a:p>
        </p:txBody>
      </p:sp>
      <p:sp>
        <p:nvSpPr>
          <p:cNvPr id="6147" name="WordArt 3"/>
          <p:cNvSpPr>
            <a:spLocks noChangeArrowheads="1" noChangeShapeType="1" noTextEdit="1"/>
          </p:cNvSpPr>
          <p:nvPr/>
        </p:nvSpPr>
        <p:spPr bwMode="auto">
          <a:xfrm>
            <a:off x="5924550" y="533400"/>
            <a:ext cx="321945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Comic Sans MS"/>
                <a:ea typeface="Comic Sans MS"/>
                <a:cs typeface="Comic Sans MS"/>
              </a:rPr>
              <a:t>exoskeleton.</a:t>
            </a:r>
          </a:p>
        </p:txBody>
      </p:sp>
      <p:sp>
        <p:nvSpPr>
          <p:cNvPr id="6148" name="Text Box 4"/>
          <p:cNvSpPr txBox="1">
            <a:spLocks noChangeArrowheads="1"/>
          </p:cNvSpPr>
          <p:nvPr/>
        </p:nvSpPr>
        <p:spPr bwMode="auto">
          <a:xfrm>
            <a:off x="304800" y="1905000"/>
            <a:ext cx="8686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a:cs typeface="+mn-cs"/>
              </a:rPr>
              <a:t>An </a:t>
            </a:r>
            <a:r>
              <a:rPr lang="en-US">
                <a:solidFill>
                  <a:schemeClr val="accent2"/>
                </a:solidFill>
                <a:cs typeface="+mn-cs"/>
              </a:rPr>
              <a:t>exoskeleton</a:t>
            </a:r>
            <a:r>
              <a:rPr lang="en-US">
                <a:cs typeface="+mn-cs"/>
              </a:rPr>
              <a:t> is a hard, outer covering</a:t>
            </a:r>
            <a:r>
              <a:rPr lang="en-US">
                <a:latin typeface="LD Dotty" charset="0"/>
                <a:cs typeface="+mn-cs"/>
              </a:rPr>
              <a:t>.</a:t>
            </a:r>
          </a:p>
        </p:txBody>
      </p:sp>
      <p:pic>
        <p:nvPicPr>
          <p:cNvPr id="6155" name="Picture 11" descr="crayf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667000"/>
            <a:ext cx="2835275" cy="179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6" name="Picture 12" descr="hermit cra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4648200"/>
            <a:ext cx="297180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7" name="Picture 13" descr="scorp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667000"/>
            <a:ext cx="2971800" cy="188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8" name="Picture 14" descr="crab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648200"/>
            <a:ext cx="297180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p:cTn id="7" dur="1000" fill="hold"/>
                                        <p:tgtEl>
                                          <p:spTgt spid="6147"/>
                                        </p:tgtEl>
                                        <p:attrNameLst>
                                          <p:attrName>ppt_w</p:attrName>
                                        </p:attrNameLst>
                                      </p:cBhvr>
                                      <p:tavLst>
                                        <p:tav tm="0">
                                          <p:val>
                                            <p:fltVal val="0"/>
                                          </p:val>
                                        </p:tav>
                                        <p:tav tm="100000">
                                          <p:val>
                                            <p:strVal val="#ppt_w"/>
                                          </p:val>
                                        </p:tav>
                                      </p:tavLst>
                                    </p:anim>
                                    <p:anim calcmode="lin" valueType="num">
                                      <p:cBhvr>
                                        <p:cTn id="8" dur="1000" fill="hold"/>
                                        <p:tgtEl>
                                          <p:spTgt spid="6147"/>
                                        </p:tgtEl>
                                        <p:attrNameLst>
                                          <p:attrName>ppt_h</p:attrName>
                                        </p:attrNameLst>
                                      </p:cBhvr>
                                      <p:tavLst>
                                        <p:tav tm="0">
                                          <p:val>
                                            <p:fltVal val="0"/>
                                          </p:val>
                                        </p:tav>
                                        <p:tav tm="100000">
                                          <p:val>
                                            <p:strVal val="#ppt_h"/>
                                          </p:val>
                                        </p:tav>
                                      </p:tavLst>
                                    </p:anim>
                                    <p:anim calcmode="lin" valueType="num">
                                      <p:cBhvr>
                                        <p:cTn id="9" dur="1000" fill="hold"/>
                                        <p:tgtEl>
                                          <p:spTgt spid="614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14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6148"/>
                                        </p:tgtEl>
                                        <p:attrNameLst>
                                          <p:attrName>style.visibility</p:attrName>
                                        </p:attrNameLst>
                                      </p:cBhvr>
                                      <p:to>
                                        <p:strVal val="visible"/>
                                      </p:to>
                                    </p:set>
                                    <p:anim calcmode="lin" valueType="num">
                                      <p:cBhvr>
                                        <p:cTn id="15" dur="500" fill="hold"/>
                                        <p:tgtEl>
                                          <p:spTgt spid="6148"/>
                                        </p:tgtEl>
                                        <p:attrNameLst>
                                          <p:attrName>ppt_w</p:attrName>
                                        </p:attrNameLst>
                                      </p:cBhvr>
                                      <p:tavLst>
                                        <p:tav tm="0">
                                          <p:val>
                                            <p:fltVal val="0"/>
                                          </p:val>
                                        </p:tav>
                                        <p:tav tm="100000">
                                          <p:val>
                                            <p:strVal val="#ppt_w"/>
                                          </p:val>
                                        </p:tav>
                                      </p:tavLst>
                                    </p:anim>
                                    <p:anim calcmode="lin" valueType="num">
                                      <p:cBhvr>
                                        <p:cTn id="16" dur="500" fill="hold"/>
                                        <p:tgtEl>
                                          <p:spTgt spid="6148"/>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nodeType="clickEffect">
                                  <p:stCondLst>
                                    <p:cond delay="0"/>
                                  </p:stCondLst>
                                  <p:childTnLst>
                                    <p:set>
                                      <p:cBhvr>
                                        <p:cTn id="20" dur="1" fill="hold">
                                          <p:stCondLst>
                                            <p:cond delay="0"/>
                                          </p:stCondLst>
                                        </p:cTn>
                                        <p:tgtEl>
                                          <p:spTgt spid="6157"/>
                                        </p:tgtEl>
                                        <p:attrNameLst>
                                          <p:attrName>style.visibility</p:attrName>
                                        </p:attrNameLst>
                                      </p:cBhvr>
                                      <p:to>
                                        <p:strVal val="visible"/>
                                      </p:to>
                                    </p:set>
                                    <p:anim calcmode="lin" valueType="num">
                                      <p:cBhvr>
                                        <p:cTn id="21" dur="500" fill="hold"/>
                                        <p:tgtEl>
                                          <p:spTgt spid="6157"/>
                                        </p:tgtEl>
                                        <p:attrNameLst>
                                          <p:attrName>ppt_w</p:attrName>
                                        </p:attrNameLst>
                                      </p:cBhvr>
                                      <p:tavLst>
                                        <p:tav tm="0">
                                          <p:val>
                                            <p:fltVal val="0"/>
                                          </p:val>
                                        </p:tav>
                                        <p:tav tm="100000">
                                          <p:val>
                                            <p:strVal val="#ppt_w"/>
                                          </p:val>
                                        </p:tav>
                                      </p:tavLst>
                                    </p:anim>
                                    <p:anim calcmode="lin" valueType="num">
                                      <p:cBhvr>
                                        <p:cTn id="22" dur="500" fill="hold"/>
                                        <p:tgtEl>
                                          <p:spTgt spid="6157"/>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nodeType="clickEffect">
                                  <p:stCondLst>
                                    <p:cond delay="0"/>
                                  </p:stCondLst>
                                  <p:childTnLst>
                                    <p:set>
                                      <p:cBhvr>
                                        <p:cTn id="26" dur="1" fill="hold">
                                          <p:stCondLst>
                                            <p:cond delay="0"/>
                                          </p:stCondLst>
                                        </p:cTn>
                                        <p:tgtEl>
                                          <p:spTgt spid="6155"/>
                                        </p:tgtEl>
                                        <p:attrNameLst>
                                          <p:attrName>style.visibility</p:attrName>
                                        </p:attrNameLst>
                                      </p:cBhvr>
                                      <p:to>
                                        <p:strVal val="visible"/>
                                      </p:to>
                                    </p:set>
                                    <p:anim calcmode="lin" valueType="num">
                                      <p:cBhvr>
                                        <p:cTn id="27" dur="500" fill="hold"/>
                                        <p:tgtEl>
                                          <p:spTgt spid="6155"/>
                                        </p:tgtEl>
                                        <p:attrNameLst>
                                          <p:attrName>ppt_w</p:attrName>
                                        </p:attrNameLst>
                                      </p:cBhvr>
                                      <p:tavLst>
                                        <p:tav tm="0">
                                          <p:val>
                                            <p:fltVal val="0"/>
                                          </p:val>
                                        </p:tav>
                                        <p:tav tm="100000">
                                          <p:val>
                                            <p:strVal val="#ppt_w"/>
                                          </p:val>
                                        </p:tav>
                                      </p:tavLst>
                                    </p:anim>
                                    <p:anim calcmode="lin" valueType="num">
                                      <p:cBhvr>
                                        <p:cTn id="28" dur="500" fill="hold"/>
                                        <p:tgtEl>
                                          <p:spTgt spid="6155"/>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nodeType="clickEffect">
                                  <p:stCondLst>
                                    <p:cond delay="0"/>
                                  </p:stCondLst>
                                  <p:childTnLst>
                                    <p:set>
                                      <p:cBhvr>
                                        <p:cTn id="32" dur="1" fill="hold">
                                          <p:stCondLst>
                                            <p:cond delay="0"/>
                                          </p:stCondLst>
                                        </p:cTn>
                                        <p:tgtEl>
                                          <p:spTgt spid="6158"/>
                                        </p:tgtEl>
                                        <p:attrNameLst>
                                          <p:attrName>style.visibility</p:attrName>
                                        </p:attrNameLst>
                                      </p:cBhvr>
                                      <p:to>
                                        <p:strVal val="visible"/>
                                      </p:to>
                                    </p:set>
                                    <p:anim calcmode="lin" valueType="num">
                                      <p:cBhvr>
                                        <p:cTn id="33" dur="500" fill="hold"/>
                                        <p:tgtEl>
                                          <p:spTgt spid="6158"/>
                                        </p:tgtEl>
                                        <p:attrNameLst>
                                          <p:attrName>ppt_w</p:attrName>
                                        </p:attrNameLst>
                                      </p:cBhvr>
                                      <p:tavLst>
                                        <p:tav tm="0">
                                          <p:val>
                                            <p:fltVal val="0"/>
                                          </p:val>
                                        </p:tav>
                                        <p:tav tm="100000">
                                          <p:val>
                                            <p:strVal val="#ppt_w"/>
                                          </p:val>
                                        </p:tav>
                                      </p:tavLst>
                                    </p:anim>
                                    <p:anim calcmode="lin" valueType="num">
                                      <p:cBhvr>
                                        <p:cTn id="34" dur="500" fill="hold"/>
                                        <p:tgtEl>
                                          <p:spTgt spid="6158"/>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nodeType="clickEffect">
                                  <p:stCondLst>
                                    <p:cond delay="0"/>
                                  </p:stCondLst>
                                  <p:childTnLst>
                                    <p:set>
                                      <p:cBhvr>
                                        <p:cTn id="38" dur="1" fill="hold">
                                          <p:stCondLst>
                                            <p:cond delay="0"/>
                                          </p:stCondLst>
                                        </p:cTn>
                                        <p:tgtEl>
                                          <p:spTgt spid="6156"/>
                                        </p:tgtEl>
                                        <p:attrNameLst>
                                          <p:attrName>style.visibility</p:attrName>
                                        </p:attrNameLst>
                                      </p:cBhvr>
                                      <p:to>
                                        <p:strVal val="visible"/>
                                      </p:to>
                                    </p:set>
                                    <p:anim calcmode="lin" valueType="num">
                                      <p:cBhvr>
                                        <p:cTn id="39" dur="500" fill="hold"/>
                                        <p:tgtEl>
                                          <p:spTgt spid="6156"/>
                                        </p:tgtEl>
                                        <p:attrNameLst>
                                          <p:attrName>ppt_w</p:attrName>
                                        </p:attrNameLst>
                                      </p:cBhvr>
                                      <p:tavLst>
                                        <p:tav tm="0">
                                          <p:val>
                                            <p:fltVal val="0"/>
                                          </p:val>
                                        </p:tav>
                                        <p:tav tm="100000">
                                          <p:val>
                                            <p:strVal val="#ppt_w"/>
                                          </p:val>
                                        </p:tav>
                                      </p:tavLst>
                                    </p:anim>
                                    <p:anim calcmode="lin" valueType="num">
                                      <p:cBhvr>
                                        <p:cTn id="40" dur="500" fill="hold"/>
                                        <p:tgtEl>
                                          <p:spTgt spid="61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DDDDDD"/>
            </a:gs>
            <a:gs pos="100000">
              <a:srgbClr val="CCFFCC"/>
            </a:gs>
          </a:gsLst>
          <a:path path="shape">
            <a:fillToRect l="50000" t="50000" r="50000" b="50000"/>
          </a:path>
        </a:gradFill>
        <a:effectLst/>
      </p:bgPr>
    </p:bg>
    <p:spTree>
      <p:nvGrpSpPr>
        <p:cNvPr id="1" name=""/>
        <p:cNvGrpSpPr/>
        <p:nvPr/>
      </p:nvGrpSpPr>
      <p:grpSpPr>
        <a:xfrm>
          <a:off x="0" y="0"/>
          <a:ext cx="0" cy="0"/>
          <a:chOff x="0" y="0"/>
          <a:chExt cx="0" cy="0"/>
        </a:xfrm>
      </p:grpSpPr>
      <p:sp>
        <p:nvSpPr>
          <p:cNvPr id="17410" name="WordArt 5"/>
          <p:cNvSpPr>
            <a:spLocks noChangeArrowheads="1" noChangeShapeType="1" noTextEdit="1"/>
          </p:cNvSpPr>
          <p:nvPr/>
        </p:nvSpPr>
        <p:spPr bwMode="auto">
          <a:xfrm>
            <a:off x="228600" y="304800"/>
            <a:ext cx="8686800" cy="685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Britannic Bold"/>
                <a:ea typeface="Britannic Bold"/>
                <a:cs typeface="Britannic Bold"/>
              </a:rPr>
              <a:t>Some arthropods grow too big for their exoskeletons.</a:t>
            </a:r>
          </a:p>
        </p:txBody>
      </p:sp>
      <p:sp>
        <p:nvSpPr>
          <p:cNvPr id="8198" name="WordArt 6"/>
          <p:cNvSpPr>
            <a:spLocks noChangeArrowheads="1" noChangeShapeType="1" noTextEdit="1"/>
          </p:cNvSpPr>
          <p:nvPr/>
        </p:nvSpPr>
        <p:spPr bwMode="auto">
          <a:xfrm>
            <a:off x="838200" y="1295400"/>
            <a:ext cx="5419725" cy="5334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Britannic Bold"/>
                <a:ea typeface="Britannic Bold"/>
                <a:cs typeface="Britannic Bold"/>
              </a:rPr>
              <a:t>These arthropods will</a:t>
            </a:r>
          </a:p>
        </p:txBody>
      </p:sp>
      <p:sp>
        <p:nvSpPr>
          <p:cNvPr id="8199" name="WordArt 7"/>
          <p:cNvSpPr>
            <a:spLocks noChangeArrowheads="1" noChangeShapeType="1" noTextEdit="1"/>
          </p:cNvSpPr>
          <p:nvPr/>
        </p:nvSpPr>
        <p:spPr bwMode="auto">
          <a:xfrm>
            <a:off x="6477000" y="1066800"/>
            <a:ext cx="1266825"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FF"/>
                </a:solidFill>
                <a:latin typeface="Britannic Bold"/>
                <a:ea typeface="Britannic Bold"/>
                <a:cs typeface="Britannic Bold"/>
              </a:rPr>
              <a:t>molt.</a:t>
            </a:r>
          </a:p>
        </p:txBody>
      </p:sp>
      <p:sp>
        <p:nvSpPr>
          <p:cNvPr id="8200" name="Text Box 8"/>
          <p:cNvSpPr txBox="1">
            <a:spLocks noChangeArrowheads="1"/>
          </p:cNvSpPr>
          <p:nvPr/>
        </p:nvSpPr>
        <p:spPr bwMode="auto">
          <a:xfrm>
            <a:off x="0" y="2133600"/>
            <a:ext cx="87630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a:solidFill>
                  <a:schemeClr val="accent2"/>
                </a:solidFill>
                <a:cs typeface="+mn-cs"/>
              </a:rPr>
              <a:t>Molting</a:t>
            </a:r>
            <a:r>
              <a:rPr lang="en-US">
                <a:cs typeface="+mn-cs"/>
              </a:rPr>
              <a:t> is to leave an exoskeleton and      grow a new one.</a:t>
            </a:r>
          </a:p>
        </p:txBody>
      </p:sp>
      <p:pic>
        <p:nvPicPr>
          <p:cNvPr id="8201" name="Picture 9" descr="cic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200400"/>
            <a:ext cx="2006600" cy="300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3" name="Picture 11" descr="cicada emerging from exoskelet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200400"/>
            <a:ext cx="3733800"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5" name="Picture 13" descr="cicada left exoskelet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3200400"/>
            <a:ext cx="2540000" cy="254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6" name="Picture 14" descr="cicada exoskelet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5257800"/>
            <a:ext cx="1828800" cy="1417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p:cTn id="7" dur="500" fill="hold"/>
                                        <p:tgtEl>
                                          <p:spTgt spid="8198"/>
                                        </p:tgtEl>
                                        <p:attrNameLst>
                                          <p:attrName>ppt_w</p:attrName>
                                        </p:attrNameLst>
                                      </p:cBhvr>
                                      <p:tavLst>
                                        <p:tav tm="0">
                                          <p:val>
                                            <p:fltVal val="0"/>
                                          </p:val>
                                        </p:tav>
                                        <p:tav tm="100000">
                                          <p:val>
                                            <p:strVal val="#ppt_w"/>
                                          </p:val>
                                        </p:tav>
                                      </p:tavLst>
                                    </p:anim>
                                    <p:anim calcmode="lin" valueType="num">
                                      <p:cBhvr>
                                        <p:cTn id="8" dur="500" fill="hold"/>
                                        <p:tgtEl>
                                          <p:spTgt spid="819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8199"/>
                                        </p:tgtEl>
                                        <p:attrNameLst>
                                          <p:attrName>style.visibility</p:attrName>
                                        </p:attrNameLst>
                                      </p:cBhvr>
                                      <p:to>
                                        <p:strVal val="visible"/>
                                      </p:to>
                                    </p:set>
                                    <p:anim calcmode="lin" valueType="num">
                                      <p:cBhvr>
                                        <p:cTn id="13" dur="1000" fill="hold"/>
                                        <p:tgtEl>
                                          <p:spTgt spid="8199"/>
                                        </p:tgtEl>
                                        <p:attrNameLst>
                                          <p:attrName>ppt_w</p:attrName>
                                        </p:attrNameLst>
                                      </p:cBhvr>
                                      <p:tavLst>
                                        <p:tav tm="0">
                                          <p:val>
                                            <p:fltVal val="0"/>
                                          </p:val>
                                        </p:tav>
                                        <p:tav tm="100000">
                                          <p:val>
                                            <p:strVal val="#ppt_w"/>
                                          </p:val>
                                        </p:tav>
                                      </p:tavLst>
                                    </p:anim>
                                    <p:anim calcmode="lin" valueType="num">
                                      <p:cBhvr>
                                        <p:cTn id="14" dur="1000" fill="hold"/>
                                        <p:tgtEl>
                                          <p:spTgt spid="8199"/>
                                        </p:tgtEl>
                                        <p:attrNameLst>
                                          <p:attrName>ppt_h</p:attrName>
                                        </p:attrNameLst>
                                      </p:cBhvr>
                                      <p:tavLst>
                                        <p:tav tm="0">
                                          <p:val>
                                            <p:fltVal val="0"/>
                                          </p:val>
                                        </p:tav>
                                        <p:tav tm="100000">
                                          <p:val>
                                            <p:strVal val="#ppt_h"/>
                                          </p:val>
                                        </p:tav>
                                      </p:tavLst>
                                    </p:anim>
                                    <p:anim calcmode="lin" valueType="num">
                                      <p:cBhvr>
                                        <p:cTn id="15" dur="1000" fill="hold"/>
                                        <p:tgtEl>
                                          <p:spTgt spid="8199"/>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819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8200"/>
                                        </p:tgtEl>
                                        <p:attrNameLst>
                                          <p:attrName>style.visibility</p:attrName>
                                        </p:attrNameLst>
                                      </p:cBhvr>
                                      <p:to>
                                        <p:strVal val="visible"/>
                                      </p:to>
                                    </p:set>
                                    <p:anim calcmode="lin" valueType="num">
                                      <p:cBhvr>
                                        <p:cTn id="21" dur="500" fill="hold"/>
                                        <p:tgtEl>
                                          <p:spTgt spid="8200"/>
                                        </p:tgtEl>
                                        <p:attrNameLst>
                                          <p:attrName>ppt_w</p:attrName>
                                        </p:attrNameLst>
                                      </p:cBhvr>
                                      <p:tavLst>
                                        <p:tav tm="0">
                                          <p:val>
                                            <p:fltVal val="0"/>
                                          </p:val>
                                        </p:tav>
                                        <p:tav tm="100000">
                                          <p:val>
                                            <p:strVal val="#ppt_w"/>
                                          </p:val>
                                        </p:tav>
                                      </p:tavLst>
                                    </p:anim>
                                    <p:anim calcmode="lin" valueType="num">
                                      <p:cBhvr>
                                        <p:cTn id="22" dur="500" fill="hold"/>
                                        <p:tgtEl>
                                          <p:spTgt spid="8200"/>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nodeType="clickEffect">
                                  <p:stCondLst>
                                    <p:cond delay="0"/>
                                  </p:stCondLst>
                                  <p:childTnLst>
                                    <p:set>
                                      <p:cBhvr>
                                        <p:cTn id="26" dur="1" fill="hold">
                                          <p:stCondLst>
                                            <p:cond delay="0"/>
                                          </p:stCondLst>
                                        </p:cTn>
                                        <p:tgtEl>
                                          <p:spTgt spid="8201"/>
                                        </p:tgtEl>
                                        <p:attrNameLst>
                                          <p:attrName>style.visibility</p:attrName>
                                        </p:attrNameLst>
                                      </p:cBhvr>
                                      <p:to>
                                        <p:strVal val="visible"/>
                                      </p:to>
                                    </p:set>
                                    <p:anim calcmode="lin" valueType="num">
                                      <p:cBhvr>
                                        <p:cTn id="27" dur="500" fill="hold"/>
                                        <p:tgtEl>
                                          <p:spTgt spid="8201"/>
                                        </p:tgtEl>
                                        <p:attrNameLst>
                                          <p:attrName>ppt_w</p:attrName>
                                        </p:attrNameLst>
                                      </p:cBhvr>
                                      <p:tavLst>
                                        <p:tav tm="0">
                                          <p:val>
                                            <p:fltVal val="0"/>
                                          </p:val>
                                        </p:tav>
                                        <p:tav tm="100000">
                                          <p:val>
                                            <p:strVal val="#ppt_w"/>
                                          </p:val>
                                        </p:tav>
                                      </p:tavLst>
                                    </p:anim>
                                    <p:anim calcmode="lin" valueType="num">
                                      <p:cBhvr>
                                        <p:cTn id="28" dur="500" fill="hold"/>
                                        <p:tgtEl>
                                          <p:spTgt spid="8201"/>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nodeType="clickEffect">
                                  <p:stCondLst>
                                    <p:cond delay="0"/>
                                  </p:stCondLst>
                                  <p:childTnLst>
                                    <p:set>
                                      <p:cBhvr>
                                        <p:cTn id="32" dur="1" fill="hold">
                                          <p:stCondLst>
                                            <p:cond delay="0"/>
                                          </p:stCondLst>
                                        </p:cTn>
                                        <p:tgtEl>
                                          <p:spTgt spid="8203"/>
                                        </p:tgtEl>
                                        <p:attrNameLst>
                                          <p:attrName>style.visibility</p:attrName>
                                        </p:attrNameLst>
                                      </p:cBhvr>
                                      <p:to>
                                        <p:strVal val="visible"/>
                                      </p:to>
                                    </p:set>
                                    <p:anim calcmode="lin" valueType="num">
                                      <p:cBhvr>
                                        <p:cTn id="33" dur="500" fill="hold"/>
                                        <p:tgtEl>
                                          <p:spTgt spid="8203"/>
                                        </p:tgtEl>
                                        <p:attrNameLst>
                                          <p:attrName>ppt_w</p:attrName>
                                        </p:attrNameLst>
                                      </p:cBhvr>
                                      <p:tavLst>
                                        <p:tav tm="0">
                                          <p:val>
                                            <p:fltVal val="0"/>
                                          </p:val>
                                        </p:tav>
                                        <p:tav tm="100000">
                                          <p:val>
                                            <p:strVal val="#ppt_w"/>
                                          </p:val>
                                        </p:tav>
                                      </p:tavLst>
                                    </p:anim>
                                    <p:anim calcmode="lin" valueType="num">
                                      <p:cBhvr>
                                        <p:cTn id="34" dur="500" fill="hold"/>
                                        <p:tgtEl>
                                          <p:spTgt spid="8203"/>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nodeType="clickEffect">
                                  <p:stCondLst>
                                    <p:cond delay="0"/>
                                  </p:stCondLst>
                                  <p:childTnLst>
                                    <p:set>
                                      <p:cBhvr>
                                        <p:cTn id="38" dur="1" fill="hold">
                                          <p:stCondLst>
                                            <p:cond delay="0"/>
                                          </p:stCondLst>
                                        </p:cTn>
                                        <p:tgtEl>
                                          <p:spTgt spid="8205"/>
                                        </p:tgtEl>
                                        <p:attrNameLst>
                                          <p:attrName>style.visibility</p:attrName>
                                        </p:attrNameLst>
                                      </p:cBhvr>
                                      <p:to>
                                        <p:strVal val="visible"/>
                                      </p:to>
                                    </p:set>
                                    <p:anim calcmode="lin" valueType="num">
                                      <p:cBhvr>
                                        <p:cTn id="39" dur="500" fill="hold"/>
                                        <p:tgtEl>
                                          <p:spTgt spid="8205"/>
                                        </p:tgtEl>
                                        <p:attrNameLst>
                                          <p:attrName>ppt_w</p:attrName>
                                        </p:attrNameLst>
                                      </p:cBhvr>
                                      <p:tavLst>
                                        <p:tav tm="0">
                                          <p:val>
                                            <p:fltVal val="0"/>
                                          </p:val>
                                        </p:tav>
                                        <p:tav tm="100000">
                                          <p:val>
                                            <p:strVal val="#ppt_w"/>
                                          </p:val>
                                        </p:tav>
                                      </p:tavLst>
                                    </p:anim>
                                    <p:anim calcmode="lin" valueType="num">
                                      <p:cBhvr>
                                        <p:cTn id="40" dur="500" fill="hold"/>
                                        <p:tgtEl>
                                          <p:spTgt spid="8205"/>
                                        </p:tgtEl>
                                        <p:attrNameLst>
                                          <p:attrName>ppt_h</p:attrName>
                                        </p:attrNameLst>
                                      </p:cBhvr>
                                      <p:tavLst>
                                        <p:tav tm="0">
                                          <p:val>
                                            <p:fltVal val="0"/>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16" fill="hold" nodeType="clickEffect">
                                  <p:stCondLst>
                                    <p:cond delay="0"/>
                                  </p:stCondLst>
                                  <p:childTnLst>
                                    <p:set>
                                      <p:cBhvr>
                                        <p:cTn id="44" dur="1" fill="hold">
                                          <p:stCondLst>
                                            <p:cond delay="0"/>
                                          </p:stCondLst>
                                        </p:cTn>
                                        <p:tgtEl>
                                          <p:spTgt spid="8206"/>
                                        </p:tgtEl>
                                        <p:attrNameLst>
                                          <p:attrName>style.visibility</p:attrName>
                                        </p:attrNameLst>
                                      </p:cBhvr>
                                      <p:to>
                                        <p:strVal val="visible"/>
                                      </p:to>
                                    </p:set>
                                    <p:anim calcmode="lin" valueType="num">
                                      <p:cBhvr>
                                        <p:cTn id="45" dur="500" fill="hold"/>
                                        <p:tgtEl>
                                          <p:spTgt spid="8206"/>
                                        </p:tgtEl>
                                        <p:attrNameLst>
                                          <p:attrName>ppt_w</p:attrName>
                                        </p:attrNameLst>
                                      </p:cBhvr>
                                      <p:tavLst>
                                        <p:tav tm="0">
                                          <p:val>
                                            <p:fltVal val="0"/>
                                          </p:val>
                                        </p:tav>
                                        <p:tav tm="100000">
                                          <p:val>
                                            <p:strVal val="#ppt_w"/>
                                          </p:val>
                                        </p:tav>
                                      </p:tavLst>
                                    </p:anim>
                                    <p:anim calcmode="lin" valueType="num">
                                      <p:cBhvr>
                                        <p:cTn id="46" dur="500" fill="hold"/>
                                        <p:tgtEl>
                                          <p:spTgt spid="8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nimBg="1"/>
      <p:bldP spid="8199" grpId="0" animBg="1"/>
      <p:bldP spid="820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DDDD"/>
            </a:gs>
            <a:gs pos="50000">
              <a:schemeClr val="hlink"/>
            </a:gs>
            <a:gs pos="100000">
              <a:srgbClr val="DDDDDD"/>
            </a:gs>
          </a:gsLst>
          <a:lin ang="18900000" scaled="1"/>
        </a:gradFill>
        <a:effectLst/>
      </p:bgPr>
    </p:bg>
    <p:spTree>
      <p:nvGrpSpPr>
        <p:cNvPr id="1" name=""/>
        <p:cNvGrpSpPr/>
        <p:nvPr/>
      </p:nvGrpSpPr>
      <p:grpSpPr>
        <a:xfrm>
          <a:off x="0" y="0"/>
          <a:ext cx="0" cy="0"/>
          <a:chOff x="0" y="0"/>
          <a:chExt cx="0" cy="0"/>
        </a:xfrm>
      </p:grpSpPr>
      <p:sp>
        <p:nvSpPr>
          <p:cNvPr id="19458" name="WordArt 2"/>
          <p:cNvSpPr>
            <a:spLocks noChangeArrowheads="1" noChangeShapeType="1" noTextEdit="1"/>
          </p:cNvSpPr>
          <p:nvPr/>
        </p:nvSpPr>
        <p:spPr bwMode="auto">
          <a:xfrm>
            <a:off x="304800" y="304800"/>
            <a:ext cx="8610600" cy="838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666699"/>
                </a:solidFill>
                <a:latin typeface="Britannic Bold"/>
                <a:ea typeface="Britannic Bold"/>
                <a:cs typeface="Britannic Bold"/>
              </a:rPr>
              <a:t>More Characteristics of Arthropods</a:t>
            </a:r>
          </a:p>
        </p:txBody>
      </p:sp>
      <p:sp>
        <p:nvSpPr>
          <p:cNvPr id="9219" name="WordArt 3"/>
          <p:cNvSpPr>
            <a:spLocks noChangeArrowheads="1" noChangeShapeType="1" noTextEdit="1"/>
          </p:cNvSpPr>
          <p:nvPr/>
        </p:nvSpPr>
        <p:spPr bwMode="auto">
          <a:xfrm>
            <a:off x="1066800" y="1600200"/>
            <a:ext cx="7010400" cy="762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800000"/>
                </a:solidFill>
                <a:latin typeface="Comic Sans MS"/>
                <a:ea typeface="Comic Sans MS"/>
                <a:cs typeface="Comic Sans MS"/>
              </a:rPr>
              <a:t>Arthropods have segmented bodies.</a:t>
            </a:r>
          </a:p>
        </p:txBody>
      </p:sp>
      <p:sp>
        <p:nvSpPr>
          <p:cNvPr id="9220" name="WordArt 4"/>
          <p:cNvSpPr>
            <a:spLocks noChangeArrowheads="1" noChangeShapeType="1" noTextEdit="1"/>
          </p:cNvSpPr>
          <p:nvPr/>
        </p:nvSpPr>
        <p:spPr bwMode="auto">
          <a:xfrm>
            <a:off x="990600" y="2743200"/>
            <a:ext cx="73152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339966"/>
                </a:solidFill>
                <a:latin typeface="Comic Sans MS"/>
                <a:ea typeface="Comic Sans MS"/>
                <a:cs typeface="Comic Sans MS"/>
              </a:rPr>
              <a:t>Arthropods have jointed legs.</a:t>
            </a:r>
          </a:p>
        </p:txBody>
      </p:sp>
      <p:sp>
        <p:nvSpPr>
          <p:cNvPr id="9221" name="WordArt 5"/>
          <p:cNvSpPr>
            <a:spLocks noChangeArrowheads="1" noChangeShapeType="1" noTextEdit="1"/>
          </p:cNvSpPr>
          <p:nvPr/>
        </p:nvSpPr>
        <p:spPr bwMode="auto">
          <a:xfrm>
            <a:off x="381000" y="3962400"/>
            <a:ext cx="8382000" cy="1143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800080"/>
                </a:solidFill>
                <a:latin typeface="Comic Sans MS"/>
                <a:ea typeface="Comic Sans MS"/>
                <a:cs typeface="Comic Sans MS"/>
              </a:rPr>
              <a:t>Arthropods have a heart to</a:t>
            </a:r>
          </a:p>
          <a:p>
            <a:pPr algn="ctr"/>
            <a:r>
              <a:rPr lang="en-US" sz="3600" kern="10">
                <a:ln w="9525">
                  <a:solidFill>
                    <a:srgbClr val="000000"/>
                  </a:solidFill>
                  <a:round/>
                  <a:headEnd/>
                  <a:tailEnd/>
                </a:ln>
                <a:solidFill>
                  <a:srgbClr val="800080"/>
                </a:solidFill>
                <a:latin typeface="Comic Sans MS"/>
                <a:ea typeface="Comic Sans MS"/>
                <a:cs typeface="Comic Sans MS"/>
              </a:rPr>
              <a:t> pump blood through their bodies.</a:t>
            </a:r>
          </a:p>
        </p:txBody>
      </p:sp>
      <p:sp>
        <p:nvSpPr>
          <p:cNvPr id="9222" name="WordArt 6"/>
          <p:cNvSpPr>
            <a:spLocks noChangeArrowheads="1" noChangeShapeType="1" noTextEdit="1"/>
          </p:cNvSpPr>
          <p:nvPr/>
        </p:nvSpPr>
        <p:spPr bwMode="auto">
          <a:xfrm>
            <a:off x="685800" y="5562600"/>
            <a:ext cx="7820025" cy="609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99CC00"/>
                </a:solidFill>
                <a:latin typeface="Comic Sans MS"/>
                <a:ea typeface="Comic Sans MS"/>
                <a:cs typeface="Comic Sans MS"/>
              </a:rPr>
              <a:t>Arthropods reproduce sexually.</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p:cTn id="7" dur="500" fill="hold"/>
                                        <p:tgtEl>
                                          <p:spTgt spid="9219"/>
                                        </p:tgtEl>
                                        <p:attrNameLst>
                                          <p:attrName>ppt_w</p:attrName>
                                        </p:attrNameLst>
                                      </p:cBhvr>
                                      <p:tavLst>
                                        <p:tav tm="0">
                                          <p:val>
                                            <p:fltVal val="0"/>
                                          </p:val>
                                        </p:tav>
                                        <p:tav tm="100000">
                                          <p:val>
                                            <p:strVal val="#ppt_w"/>
                                          </p:val>
                                        </p:tav>
                                      </p:tavLst>
                                    </p:anim>
                                    <p:anim calcmode="lin" valueType="num">
                                      <p:cBhvr>
                                        <p:cTn id="8" dur="500" fill="hold"/>
                                        <p:tgtEl>
                                          <p:spTgt spid="921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220"/>
                                        </p:tgtEl>
                                        <p:attrNameLst>
                                          <p:attrName>style.visibility</p:attrName>
                                        </p:attrNameLst>
                                      </p:cBhvr>
                                      <p:to>
                                        <p:strVal val="visible"/>
                                      </p:to>
                                    </p:set>
                                    <p:anim calcmode="lin" valueType="num">
                                      <p:cBhvr>
                                        <p:cTn id="13" dur="500" fill="hold"/>
                                        <p:tgtEl>
                                          <p:spTgt spid="9220"/>
                                        </p:tgtEl>
                                        <p:attrNameLst>
                                          <p:attrName>ppt_w</p:attrName>
                                        </p:attrNameLst>
                                      </p:cBhvr>
                                      <p:tavLst>
                                        <p:tav tm="0">
                                          <p:val>
                                            <p:fltVal val="0"/>
                                          </p:val>
                                        </p:tav>
                                        <p:tav tm="100000">
                                          <p:val>
                                            <p:strVal val="#ppt_w"/>
                                          </p:val>
                                        </p:tav>
                                      </p:tavLst>
                                    </p:anim>
                                    <p:anim calcmode="lin" valueType="num">
                                      <p:cBhvr>
                                        <p:cTn id="14" dur="500" fill="hold"/>
                                        <p:tgtEl>
                                          <p:spTgt spid="9220"/>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221"/>
                                        </p:tgtEl>
                                        <p:attrNameLst>
                                          <p:attrName>style.visibility</p:attrName>
                                        </p:attrNameLst>
                                      </p:cBhvr>
                                      <p:to>
                                        <p:strVal val="visible"/>
                                      </p:to>
                                    </p:set>
                                    <p:anim calcmode="lin" valueType="num">
                                      <p:cBhvr>
                                        <p:cTn id="19" dur="500" fill="hold"/>
                                        <p:tgtEl>
                                          <p:spTgt spid="9221"/>
                                        </p:tgtEl>
                                        <p:attrNameLst>
                                          <p:attrName>ppt_w</p:attrName>
                                        </p:attrNameLst>
                                      </p:cBhvr>
                                      <p:tavLst>
                                        <p:tav tm="0">
                                          <p:val>
                                            <p:fltVal val="0"/>
                                          </p:val>
                                        </p:tav>
                                        <p:tav tm="100000">
                                          <p:val>
                                            <p:strVal val="#ppt_w"/>
                                          </p:val>
                                        </p:tav>
                                      </p:tavLst>
                                    </p:anim>
                                    <p:anim calcmode="lin" valueType="num">
                                      <p:cBhvr>
                                        <p:cTn id="20" dur="500" fill="hold"/>
                                        <p:tgtEl>
                                          <p:spTgt spid="9221"/>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9222"/>
                                        </p:tgtEl>
                                        <p:attrNameLst>
                                          <p:attrName>style.visibility</p:attrName>
                                        </p:attrNameLst>
                                      </p:cBhvr>
                                      <p:to>
                                        <p:strVal val="visible"/>
                                      </p:to>
                                    </p:set>
                                    <p:anim calcmode="lin" valueType="num">
                                      <p:cBhvr>
                                        <p:cTn id="25" dur="500" fill="hold"/>
                                        <p:tgtEl>
                                          <p:spTgt spid="9222"/>
                                        </p:tgtEl>
                                        <p:attrNameLst>
                                          <p:attrName>ppt_w</p:attrName>
                                        </p:attrNameLst>
                                      </p:cBhvr>
                                      <p:tavLst>
                                        <p:tav tm="0">
                                          <p:val>
                                            <p:fltVal val="0"/>
                                          </p:val>
                                        </p:tav>
                                        <p:tav tm="100000">
                                          <p:val>
                                            <p:strVal val="#ppt_w"/>
                                          </p:val>
                                        </p:tav>
                                      </p:tavLst>
                                    </p:anim>
                                    <p:anim calcmode="lin" valueType="num">
                                      <p:cBhvr>
                                        <p:cTn id="26" dur="500" fill="hold"/>
                                        <p:tgtEl>
                                          <p:spTgt spid="92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nimBg="1"/>
      <p:bldP spid="9220" grpId="0" animBg="1"/>
      <p:bldP spid="9221" grpId="0" animBg="1"/>
      <p:bldP spid="9222" grpId="0" animBg="1"/>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3091</TotalTime>
  <Words>1797</Words>
  <Application>Microsoft Macintosh PowerPoint</Application>
  <PresentationFormat>On-screen Show (4:3)</PresentationFormat>
  <Paragraphs>393</Paragraphs>
  <Slides>42</Slides>
  <Notes>41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Britannic Bold</vt:lpstr>
      <vt:lpstr>Comic Sans MS</vt:lpstr>
      <vt:lpstr>Elephant</vt:lpstr>
      <vt:lpstr>Forte</vt:lpstr>
      <vt:lpstr>LD Dotty</vt:lpstr>
      <vt:lpstr>ＭＳ Ｐゴシック</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dc:creator>
  <cp:lastModifiedBy>Microsoft Office User</cp:lastModifiedBy>
  <cp:revision>51</cp:revision>
  <dcterms:created xsi:type="dcterms:W3CDTF">2003-05-01T16:13:42Z</dcterms:created>
  <dcterms:modified xsi:type="dcterms:W3CDTF">2017-12-14T20:05:27Z</dcterms:modified>
</cp:coreProperties>
</file>